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1104" r:id="rId5"/>
    <p:sldId id="281" r:id="rId6"/>
    <p:sldId id="1150" r:id="rId7"/>
    <p:sldId id="1163" r:id="rId8"/>
    <p:sldId id="1151" r:id="rId9"/>
    <p:sldId id="1152" r:id="rId10"/>
    <p:sldId id="1153" r:id="rId11"/>
    <p:sldId id="1154" r:id="rId12"/>
    <p:sldId id="1155" r:id="rId13"/>
    <p:sldId id="1156" r:id="rId14"/>
    <p:sldId id="1157" r:id="rId15"/>
    <p:sldId id="1158" r:id="rId16"/>
    <p:sldId id="1162" r:id="rId17"/>
    <p:sldId id="1161" r:id="rId18"/>
    <p:sldId id="1159" r:id="rId19"/>
    <p:sldId id="1164" r:id="rId20"/>
    <p:sldId id="268" r:id="rId21"/>
    <p:sldId id="113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F78"/>
    <a:srgbClr val="30587D"/>
    <a:srgbClr val="7FBD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1"/>
    <p:restoredTop sz="94607"/>
  </p:normalViewPr>
  <p:slideViewPr>
    <p:cSldViewPr snapToGrid="0">
      <p:cViewPr varScale="1">
        <p:scale>
          <a:sx n="78" d="100"/>
          <a:sy n="78" d="100"/>
        </p:scale>
        <p:origin x="52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CD5FF-35A0-BC40-A6FA-F9C281ABCDDE}" type="datetimeFigureOut">
              <a:rPr lang="en-US" smtClean="0"/>
              <a:t>5/12/2024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9312E-7FE0-2D48-904D-7F01C62FA61E}" type="slidenum">
              <a:rPr lang="en-US" smtClean="0"/>
              <a:t>‹#›</a:t>
            </a:fld>
            <a:endParaRPr lang="en-US"/>
          </a:p>
        </p:txBody>
      </p:sp>
    </p:spTree>
    <p:extLst>
      <p:ext uri="{BB962C8B-B14F-4D97-AF65-F5344CB8AC3E}">
        <p14:creationId xmlns:p14="http://schemas.microsoft.com/office/powerpoint/2010/main" val="316135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A80C2-868D-304A-938F-40BEDFA7BD6A}" type="slidenum">
              <a:rPr lang="en-US" smtClean="0"/>
              <a:t>1</a:t>
            </a:fld>
            <a:endParaRPr lang="en-US"/>
          </a:p>
        </p:txBody>
      </p:sp>
    </p:spTree>
    <p:extLst>
      <p:ext uri="{BB962C8B-B14F-4D97-AF65-F5344CB8AC3E}">
        <p14:creationId xmlns:p14="http://schemas.microsoft.com/office/powerpoint/2010/main" val="353032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3A80C2-868D-304A-938F-40BEDFA7BD6A}" type="slidenum">
              <a:rPr lang="en-US" smtClean="0"/>
              <a:t>13</a:t>
            </a:fld>
            <a:endParaRPr lang="en-US"/>
          </a:p>
        </p:txBody>
      </p:sp>
    </p:spTree>
    <p:extLst>
      <p:ext uri="{BB962C8B-B14F-4D97-AF65-F5344CB8AC3E}">
        <p14:creationId xmlns:p14="http://schemas.microsoft.com/office/powerpoint/2010/main" val="40471979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E862-35B8-3210-FD07-622FEC9BA6A9}"/>
              </a:ext>
            </a:extLst>
          </p:cNvPr>
          <p:cNvSpPr>
            <a:spLocks noGrp="1"/>
          </p:cNvSpPr>
          <p:nvPr>
            <p:ph type="ctrTitle" hasCustomPrompt="1"/>
          </p:nvPr>
        </p:nvSpPr>
        <p:spPr>
          <a:xfrm>
            <a:off x="1524000" y="1806068"/>
            <a:ext cx="9144000" cy="2387600"/>
          </a:xfrm>
        </p:spPr>
        <p:txBody>
          <a:bodyPr anchor="b">
            <a:normAutofit/>
          </a:bodyPr>
          <a:lstStyle>
            <a:lvl1pPr algn="ctr">
              <a:defRPr lang="en-US" sz="5000" b="1" kern="1200" dirty="0">
                <a:solidFill>
                  <a:srgbClr val="33A7B7"/>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10ABCEAE-B848-C841-9609-37F4A9820B3A}"/>
              </a:ext>
            </a:extLst>
          </p:cNvPr>
          <p:cNvSpPr>
            <a:spLocks noGrp="1"/>
          </p:cNvSpPr>
          <p:nvPr>
            <p:ph type="subTitle" idx="1"/>
          </p:nvPr>
        </p:nvSpPr>
        <p:spPr>
          <a:xfrm>
            <a:off x="1524000" y="4321542"/>
            <a:ext cx="9144000" cy="1200425"/>
          </a:xfrm>
        </p:spPr>
        <p:txBody>
          <a:bodyPr>
            <a:normAutofit/>
          </a:bodyPr>
          <a:lstStyle>
            <a:lvl1pPr marL="0" indent="0" algn="ctr">
              <a:buNone/>
              <a:defRPr sz="2000" b="1">
                <a:solidFill>
                  <a:srgbClr val="184F78"/>
                </a:solidFill>
                <a:latin typeface="Helvetica Neue" panose="0200050300000002000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373D73CA-F26D-8C56-A9B3-9A94FED57ECC}"/>
              </a:ext>
            </a:extLst>
          </p:cNvPr>
          <p:cNvPicPr>
            <a:picLocks noChangeAspect="1"/>
          </p:cNvPicPr>
          <p:nvPr userDrawn="1"/>
        </p:nvPicPr>
        <p:blipFill>
          <a:blip r:embed="rId2">
            <a:alphaModFix amt="70000"/>
          </a:blip>
          <a:stretch>
            <a:fillRect/>
          </a:stretch>
        </p:blipFill>
        <p:spPr>
          <a:xfrm rot="10800000">
            <a:off x="0" y="0"/>
            <a:ext cx="12192000" cy="2350048"/>
          </a:xfrm>
          <a:prstGeom prst="rect">
            <a:avLst/>
          </a:prstGeom>
        </p:spPr>
      </p:pic>
      <p:cxnSp>
        <p:nvCxnSpPr>
          <p:cNvPr id="9" name="Google Shape;85;p17">
            <a:extLst>
              <a:ext uri="{FF2B5EF4-FFF2-40B4-BE49-F238E27FC236}">
                <a16:creationId xmlns:a16="http://schemas.microsoft.com/office/drawing/2014/main" id="{0E2DED3A-E4EE-C205-3B58-F0A9CF7F8069}"/>
              </a:ext>
            </a:extLst>
          </p:cNvPr>
          <p:cNvCxnSpPr/>
          <p:nvPr userDrawn="1"/>
        </p:nvCxnSpPr>
        <p:spPr>
          <a:xfrm>
            <a:off x="3534000" y="4731372"/>
            <a:ext cx="5201100" cy="8925"/>
          </a:xfrm>
          <a:prstGeom prst="straightConnector1">
            <a:avLst/>
          </a:prstGeom>
          <a:noFill/>
          <a:ln w="9525" cap="flat" cmpd="sng">
            <a:solidFill>
              <a:srgbClr val="C2E0E6"/>
            </a:solidFill>
            <a:prstDash val="solid"/>
            <a:miter lim="800000"/>
            <a:headEnd type="none" w="sm" len="sm"/>
            <a:tailEnd type="none" w="sm" len="sm"/>
          </a:ln>
        </p:spPr>
      </p:cxnSp>
      <p:sp>
        <p:nvSpPr>
          <p:cNvPr id="10" name="Rectangle 9">
            <a:extLst>
              <a:ext uri="{FF2B5EF4-FFF2-40B4-BE49-F238E27FC236}">
                <a16:creationId xmlns:a16="http://schemas.microsoft.com/office/drawing/2014/main" id="{83C8AA7D-0781-C2E9-2454-23F311F67D1F}"/>
              </a:ext>
            </a:extLst>
          </p:cNvPr>
          <p:cNvSpPr/>
          <p:nvPr userDrawn="1"/>
        </p:nvSpPr>
        <p:spPr>
          <a:xfrm>
            <a:off x="4494" y="6220183"/>
            <a:ext cx="12190411"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11" name="Picture 10">
            <a:extLst>
              <a:ext uri="{FF2B5EF4-FFF2-40B4-BE49-F238E27FC236}">
                <a16:creationId xmlns:a16="http://schemas.microsoft.com/office/drawing/2014/main" id="{F192AED8-26A9-673A-0CF2-B3762E00FF82}"/>
              </a:ext>
            </a:extLst>
          </p:cNvPr>
          <p:cNvPicPr>
            <a:picLocks noChangeAspect="1"/>
          </p:cNvPicPr>
          <p:nvPr userDrawn="1"/>
        </p:nvPicPr>
        <p:blipFill>
          <a:blip r:embed="rId3"/>
          <a:stretch>
            <a:fillRect/>
          </a:stretch>
        </p:blipFill>
        <p:spPr>
          <a:xfrm>
            <a:off x="9918570" y="6315973"/>
            <a:ext cx="2090547" cy="442398"/>
          </a:xfrm>
          <a:prstGeom prst="rect">
            <a:avLst/>
          </a:prstGeom>
        </p:spPr>
      </p:pic>
      <p:pic>
        <p:nvPicPr>
          <p:cNvPr id="12" name="Picture 11">
            <a:extLst>
              <a:ext uri="{FF2B5EF4-FFF2-40B4-BE49-F238E27FC236}">
                <a16:creationId xmlns:a16="http://schemas.microsoft.com/office/drawing/2014/main" id="{37846C3F-6DD8-BCCD-1D1D-FE0D24081710}"/>
              </a:ext>
            </a:extLst>
          </p:cNvPr>
          <p:cNvPicPr>
            <a:picLocks noChangeAspect="1"/>
          </p:cNvPicPr>
          <p:nvPr userDrawn="1"/>
        </p:nvPicPr>
        <p:blipFill>
          <a:blip r:embed="rId4"/>
          <a:stretch>
            <a:fillRect/>
          </a:stretch>
        </p:blipFill>
        <p:spPr>
          <a:xfrm>
            <a:off x="13137" y="6323770"/>
            <a:ext cx="1067049" cy="444241"/>
          </a:xfrm>
          <a:prstGeom prst="rect">
            <a:avLst/>
          </a:prstGeom>
        </p:spPr>
      </p:pic>
    </p:spTree>
    <p:extLst>
      <p:ext uri="{BB962C8B-B14F-4D97-AF65-F5344CB8AC3E}">
        <p14:creationId xmlns:p14="http://schemas.microsoft.com/office/powerpoint/2010/main" val="2883765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toff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7BEDE80-86B5-E0B7-AECA-CBCF0E7C4353}"/>
              </a:ext>
            </a:extLst>
          </p:cNvPr>
          <p:cNvSpPr/>
          <p:nvPr userDrawn="1"/>
        </p:nvSpPr>
        <p:spPr>
          <a:xfrm>
            <a:off x="9595400" y="6216344"/>
            <a:ext cx="2596599"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sp>
        <p:nvSpPr>
          <p:cNvPr id="11" name="Rectangle 10">
            <a:extLst>
              <a:ext uri="{FF2B5EF4-FFF2-40B4-BE49-F238E27FC236}">
                <a16:creationId xmlns:a16="http://schemas.microsoft.com/office/drawing/2014/main" id="{965A205D-5658-DC9C-0E67-C8E375A45743}"/>
              </a:ext>
            </a:extLst>
          </p:cNvPr>
          <p:cNvSpPr/>
          <p:nvPr userDrawn="1"/>
        </p:nvSpPr>
        <p:spPr>
          <a:xfrm>
            <a:off x="1590" y="6216344"/>
            <a:ext cx="1078596"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6" name="Picture 5">
            <a:extLst>
              <a:ext uri="{FF2B5EF4-FFF2-40B4-BE49-F238E27FC236}">
                <a16:creationId xmlns:a16="http://schemas.microsoft.com/office/drawing/2014/main" id="{6C45B835-E15C-0CB8-A184-8F885268AD51}"/>
              </a:ext>
            </a:extLst>
          </p:cNvPr>
          <p:cNvPicPr>
            <a:picLocks noChangeAspect="1"/>
          </p:cNvPicPr>
          <p:nvPr userDrawn="1"/>
        </p:nvPicPr>
        <p:blipFill>
          <a:blip r:embed="rId2"/>
          <a:stretch>
            <a:fillRect/>
          </a:stretch>
        </p:blipFill>
        <p:spPr>
          <a:xfrm>
            <a:off x="9885912" y="6315973"/>
            <a:ext cx="2090547" cy="442398"/>
          </a:xfrm>
          <a:prstGeom prst="rect">
            <a:avLst/>
          </a:prstGeom>
        </p:spPr>
      </p:pic>
      <p:pic>
        <p:nvPicPr>
          <p:cNvPr id="7" name="Picture 6">
            <a:extLst>
              <a:ext uri="{FF2B5EF4-FFF2-40B4-BE49-F238E27FC236}">
                <a16:creationId xmlns:a16="http://schemas.microsoft.com/office/drawing/2014/main" id="{C9918EFE-E3DE-06EB-809C-1F1039D4564A}"/>
              </a:ext>
            </a:extLst>
          </p:cNvPr>
          <p:cNvPicPr>
            <a:picLocks noChangeAspect="1"/>
          </p:cNvPicPr>
          <p:nvPr userDrawn="1"/>
        </p:nvPicPr>
        <p:blipFill>
          <a:blip r:embed="rId3"/>
          <a:stretch>
            <a:fillRect/>
          </a:stretch>
        </p:blipFill>
        <p:spPr>
          <a:xfrm>
            <a:off x="13137" y="6323770"/>
            <a:ext cx="1067049" cy="444241"/>
          </a:xfrm>
          <a:prstGeom prst="rect">
            <a:avLst/>
          </a:prstGeom>
        </p:spPr>
      </p:pic>
      <p:pic>
        <p:nvPicPr>
          <p:cNvPr id="8" name="Picture 7">
            <a:extLst>
              <a:ext uri="{FF2B5EF4-FFF2-40B4-BE49-F238E27FC236}">
                <a16:creationId xmlns:a16="http://schemas.microsoft.com/office/drawing/2014/main" id="{24B844AE-D18C-6672-8ADC-35C220B41241}"/>
              </a:ext>
            </a:extLst>
          </p:cNvPr>
          <p:cNvPicPr>
            <a:picLocks noChangeAspect="1"/>
          </p:cNvPicPr>
          <p:nvPr userDrawn="1"/>
        </p:nvPicPr>
        <p:blipFill>
          <a:blip r:embed="rId4">
            <a:alphaModFix amt="60000"/>
          </a:blip>
          <a:stretch>
            <a:fillRect/>
          </a:stretch>
        </p:blipFill>
        <p:spPr>
          <a:xfrm rot="5400000">
            <a:off x="-2815230" y="2798900"/>
            <a:ext cx="6250944" cy="653143"/>
          </a:xfrm>
          <a:prstGeom prst="rect">
            <a:avLst/>
          </a:prstGeom>
        </p:spPr>
      </p:pic>
      <p:pic>
        <p:nvPicPr>
          <p:cNvPr id="9" name="Picture 8">
            <a:extLst>
              <a:ext uri="{FF2B5EF4-FFF2-40B4-BE49-F238E27FC236}">
                <a16:creationId xmlns:a16="http://schemas.microsoft.com/office/drawing/2014/main" id="{CD5757DA-8C5C-C039-1E02-F99F4D2E14F3}"/>
              </a:ext>
            </a:extLst>
          </p:cNvPr>
          <p:cNvPicPr>
            <a:picLocks noChangeAspect="1"/>
          </p:cNvPicPr>
          <p:nvPr userDrawn="1"/>
        </p:nvPicPr>
        <p:blipFill>
          <a:blip r:embed="rId4">
            <a:alphaModFix amt="60000"/>
          </a:blip>
          <a:stretch>
            <a:fillRect/>
          </a:stretch>
        </p:blipFill>
        <p:spPr>
          <a:xfrm rot="16200000">
            <a:off x="8754696" y="2798900"/>
            <a:ext cx="6250944" cy="653143"/>
          </a:xfrm>
          <a:prstGeom prst="rect">
            <a:avLst/>
          </a:prstGeom>
        </p:spPr>
      </p:pic>
    </p:spTree>
    <p:extLst>
      <p:ext uri="{BB962C8B-B14F-4D97-AF65-F5344CB8AC3E}">
        <p14:creationId xmlns:p14="http://schemas.microsoft.com/office/powerpoint/2010/main" val="3501132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Top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025612-E759-6BA4-5572-9BCA8E506CE8}"/>
              </a:ext>
            </a:extLst>
          </p:cNvPr>
          <p:cNvSpPr/>
          <p:nvPr userDrawn="1"/>
        </p:nvSpPr>
        <p:spPr>
          <a:xfrm>
            <a:off x="1589" y="23"/>
            <a:ext cx="12190411"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7" name="Picture 6">
            <a:extLst>
              <a:ext uri="{FF2B5EF4-FFF2-40B4-BE49-F238E27FC236}">
                <a16:creationId xmlns:a16="http://schemas.microsoft.com/office/drawing/2014/main" id="{FAC78268-77D2-9C4F-C9B9-0AB4DF715C69}"/>
              </a:ext>
            </a:extLst>
          </p:cNvPr>
          <p:cNvPicPr>
            <a:picLocks noChangeAspect="1"/>
          </p:cNvPicPr>
          <p:nvPr userDrawn="1"/>
        </p:nvPicPr>
        <p:blipFill>
          <a:blip r:embed="rId2"/>
          <a:stretch>
            <a:fillRect/>
          </a:stretch>
        </p:blipFill>
        <p:spPr>
          <a:xfrm>
            <a:off x="9918570" y="111227"/>
            <a:ext cx="2090547" cy="442398"/>
          </a:xfrm>
          <a:prstGeom prst="rect">
            <a:avLst/>
          </a:prstGeom>
        </p:spPr>
      </p:pic>
      <p:pic>
        <p:nvPicPr>
          <p:cNvPr id="8" name="Picture 7">
            <a:extLst>
              <a:ext uri="{FF2B5EF4-FFF2-40B4-BE49-F238E27FC236}">
                <a16:creationId xmlns:a16="http://schemas.microsoft.com/office/drawing/2014/main" id="{ABC037A6-F03E-AF1F-C48B-C86D6FA25C38}"/>
              </a:ext>
            </a:extLst>
          </p:cNvPr>
          <p:cNvPicPr>
            <a:picLocks noChangeAspect="1"/>
          </p:cNvPicPr>
          <p:nvPr userDrawn="1"/>
        </p:nvPicPr>
        <p:blipFill>
          <a:blip r:embed="rId3"/>
          <a:stretch>
            <a:fillRect/>
          </a:stretch>
        </p:blipFill>
        <p:spPr>
          <a:xfrm>
            <a:off x="62124" y="119024"/>
            <a:ext cx="1067049" cy="444241"/>
          </a:xfrm>
          <a:prstGeom prst="rect">
            <a:avLst/>
          </a:prstGeom>
        </p:spPr>
      </p:pic>
      <p:sp>
        <p:nvSpPr>
          <p:cNvPr id="2" name="Title 1">
            <a:extLst>
              <a:ext uri="{FF2B5EF4-FFF2-40B4-BE49-F238E27FC236}">
                <a16:creationId xmlns:a16="http://schemas.microsoft.com/office/drawing/2014/main" id="{F8364B47-03FA-4103-C8A2-5D47862F0C0A}"/>
              </a:ext>
            </a:extLst>
          </p:cNvPr>
          <p:cNvSpPr>
            <a:spLocks noGrp="1"/>
          </p:cNvSpPr>
          <p:nvPr>
            <p:ph type="title"/>
          </p:nvPr>
        </p:nvSpPr>
        <p:spPr>
          <a:xfrm>
            <a:off x="2512290" y="20316"/>
            <a:ext cx="7167420" cy="641656"/>
          </a:xfrm>
        </p:spPr>
        <p:txBody>
          <a:bodyPr>
            <a:normAutofit/>
          </a:bodyPr>
          <a:lstStyle>
            <a:lvl1pPr algn="ctr">
              <a:defRPr sz="3000" b="1">
                <a:solidFill>
                  <a:srgbClr val="184F78"/>
                </a:solidFill>
                <a:latin typeface="Helvetica Neue" panose="02000503000000020004"/>
              </a:defRPr>
            </a:lvl1pPr>
          </a:lstStyle>
          <a:p>
            <a:r>
              <a:rPr lang="en-US"/>
              <a:t>Click to edit Master title style</a:t>
            </a:r>
          </a:p>
        </p:txBody>
      </p:sp>
    </p:spTree>
    <p:extLst>
      <p:ext uri="{BB962C8B-B14F-4D97-AF65-F5344CB8AC3E}">
        <p14:creationId xmlns:p14="http://schemas.microsoft.com/office/powerpoint/2010/main" val="1806167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B4F33-189D-3533-7253-D496B2351A27}"/>
              </a:ext>
            </a:extLst>
          </p:cNvPr>
          <p:cNvSpPr>
            <a:spLocks noGrp="1"/>
          </p:cNvSpPr>
          <p:nvPr>
            <p:ph type="title"/>
          </p:nvPr>
        </p:nvSpPr>
        <p:spPr>
          <a:xfrm>
            <a:off x="2630414" y="-1"/>
            <a:ext cx="6929582" cy="951346"/>
          </a:xfrm>
        </p:spPr>
        <p:txBody>
          <a:bodyPr>
            <a:normAutofit/>
          </a:bodyPr>
          <a:lstStyle>
            <a:lvl1pPr algn="ctr">
              <a:defRPr sz="3000" b="1">
                <a:solidFill>
                  <a:srgbClr val="184F78"/>
                </a:solidFill>
                <a:latin typeface="Helvetica Neue" panose="02000503000000020004"/>
              </a:defRPr>
            </a:lvl1pPr>
          </a:lstStyle>
          <a:p>
            <a:r>
              <a:rPr lang="en-US"/>
              <a:t>Click to edit Master title style</a:t>
            </a:r>
          </a:p>
        </p:txBody>
      </p:sp>
      <p:pic>
        <p:nvPicPr>
          <p:cNvPr id="6" name="Picture 5">
            <a:extLst>
              <a:ext uri="{FF2B5EF4-FFF2-40B4-BE49-F238E27FC236}">
                <a16:creationId xmlns:a16="http://schemas.microsoft.com/office/drawing/2014/main" id="{496C0328-D7D9-7459-96BD-470A8964524D}"/>
              </a:ext>
            </a:extLst>
          </p:cNvPr>
          <p:cNvPicPr>
            <a:picLocks noChangeAspect="1"/>
          </p:cNvPicPr>
          <p:nvPr userDrawn="1"/>
        </p:nvPicPr>
        <p:blipFill>
          <a:blip r:embed="rId2">
            <a:alphaModFix amt="60000"/>
          </a:blip>
          <a:stretch>
            <a:fillRect/>
          </a:stretch>
        </p:blipFill>
        <p:spPr>
          <a:xfrm rot="5400000">
            <a:off x="-2815230" y="2798900"/>
            <a:ext cx="6250944" cy="653143"/>
          </a:xfrm>
          <a:prstGeom prst="rect">
            <a:avLst/>
          </a:prstGeom>
        </p:spPr>
      </p:pic>
      <p:pic>
        <p:nvPicPr>
          <p:cNvPr id="7" name="Picture 6">
            <a:extLst>
              <a:ext uri="{FF2B5EF4-FFF2-40B4-BE49-F238E27FC236}">
                <a16:creationId xmlns:a16="http://schemas.microsoft.com/office/drawing/2014/main" id="{2F54F03C-9560-6BA8-E06E-F09E9BD5D908}"/>
              </a:ext>
            </a:extLst>
          </p:cNvPr>
          <p:cNvPicPr>
            <a:picLocks noChangeAspect="1"/>
          </p:cNvPicPr>
          <p:nvPr userDrawn="1"/>
        </p:nvPicPr>
        <p:blipFill>
          <a:blip r:embed="rId2">
            <a:alphaModFix amt="60000"/>
          </a:blip>
          <a:stretch>
            <a:fillRect/>
          </a:stretch>
        </p:blipFill>
        <p:spPr>
          <a:xfrm rot="16200000">
            <a:off x="8754696" y="2798900"/>
            <a:ext cx="6250944" cy="653143"/>
          </a:xfrm>
          <a:prstGeom prst="rect">
            <a:avLst/>
          </a:prstGeom>
        </p:spPr>
      </p:pic>
      <p:sp>
        <p:nvSpPr>
          <p:cNvPr id="8" name="Rectangle 7">
            <a:extLst>
              <a:ext uri="{FF2B5EF4-FFF2-40B4-BE49-F238E27FC236}">
                <a16:creationId xmlns:a16="http://schemas.microsoft.com/office/drawing/2014/main" id="{76E83069-6B8C-F7F4-849A-B938A4237E58}"/>
              </a:ext>
            </a:extLst>
          </p:cNvPr>
          <p:cNvSpPr/>
          <p:nvPr userDrawn="1"/>
        </p:nvSpPr>
        <p:spPr>
          <a:xfrm>
            <a:off x="1589" y="6216344"/>
            <a:ext cx="12190411"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9" name="Picture 8">
            <a:extLst>
              <a:ext uri="{FF2B5EF4-FFF2-40B4-BE49-F238E27FC236}">
                <a16:creationId xmlns:a16="http://schemas.microsoft.com/office/drawing/2014/main" id="{DF5D4D74-DE43-95E5-78E8-DDA576C0DCAF}"/>
              </a:ext>
            </a:extLst>
          </p:cNvPr>
          <p:cNvPicPr>
            <a:picLocks noChangeAspect="1"/>
          </p:cNvPicPr>
          <p:nvPr userDrawn="1"/>
        </p:nvPicPr>
        <p:blipFill>
          <a:blip r:embed="rId3"/>
          <a:stretch>
            <a:fillRect/>
          </a:stretch>
        </p:blipFill>
        <p:spPr>
          <a:xfrm>
            <a:off x="9918570" y="6315973"/>
            <a:ext cx="2090547" cy="442398"/>
          </a:xfrm>
          <a:prstGeom prst="rect">
            <a:avLst/>
          </a:prstGeom>
        </p:spPr>
      </p:pic>
      <p:pic>
        <p:nvPicPr>
          <p:cNvPr id="10" name="Picture 9">
            <a:extLst>
              <a:ext uri="{FF2B5EF4-FFF2-40B4-BE49-F238E27FC236}">
                <a16:creationId xmlns:a16="http://schemas.microsoft.com/office/drawing/2014/main" id="{98B12F7A-F087-DBBB-FF58-B016A849923C}"/>
              </a:ext>
            </a:extLst>
          </p:cNvPr>
          <p:cNvPicPr>
            <a:picLocks noChangeAspect="1"/>
          </p:cNvPicPr>
          <p:nvPr userDrawn="1"/>
        </p:nvPicPr>
        <p:blipFill>
          <a:blip r:embed="rId4"/>
          <a:stretch>
            <a:fillRect/>
          </a:stretch>
        </p:blipFill>
        <p:spPr>
          <a:xfrm>
            <a:off x="13137" y="6323770"/>
            <a:ext cx="1067049" cy="444241"/>
          </a:xfrm>
          <a:prstGeom prst="rect">
            <a:avLst/>
          </a:prstGeom>
        </p:spPr>
      </p:pic>
    </p:spTree>
    <p:extLst>
      <p:ext uri="{BB962C8B-B14F-4D97-AF65-F5344CB8AC3E}">
        <p14:creationId xmlns:p14="http://schemas.microsoft.com/office/powerpoint/2010/main" val="2927769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1B42A-7B03-61BD-752F-B1388348C7A5}"/>
              </a:ext>
            </a:extLst>
          </p:cNvPr>
          <p:cNvSpPr>
            <a:spLocks noGrp="1"/>
          </p:cNvSpPr>
          <p:nvPr>
            <p:ph type="title" hasCustomPrompt="1"/>
          </p:nvPr>
        </p:nvSpPr>
        <p:spPr>
          <a:xfrm>
            <a:off x="838200" y="2175451"/>
            <a:ext cx="10515600" cy="1325563"/>
          </a:xfrm>
        </p:spPr>
        <p:txBody>
          <a:bodyPr>
            <a:noAutofit/>
          </a:bodyPr>
          <a:lstStyle>
            <a:lvl1pPr algn="ctr">
              <a:defRPr sz="6000" b="1">
                <a:solidFill>
                  <a:srgbClr val="184F78"/>
                </a:solidFill>
                <a:latin typeface="Helvetica Neue" panose="02000503000000020004"/>
              </a:defRPr>
            </a:lvl1pPr>
          </a:lstStyle>
          <a:p>
            <a:r>
              <a:rPr lang="en-US"/>
              <a:t>CLICK TO EDIT MASTER TITLE STYLE</a:t>
            </a:r>
          </a:p>
        </p:txBody>
      </p:sp>
      <p:pic>
        <p:nvPicPr>
          <p:cNvPr id="6" name="Picture 5">
            <a:extLst>
              <a:ext uri="{FF2B5EF4-FFF2-40B4-BE49-F238E27FC236}">
                <a16:creationId xmlns:a16="http://schemas.microsoft.com/office/drawing/2014/main" id="{01BAC23B-16F3-6450-867F-7C7A7E070FFD}"/>
              </a:ext>
            </a:extLst>
          </p:cNvPr>
          <p:cNvPicPr>
            <a:picLocks noChangeAspect="1"/>
          </p:cNvPicPr>
          <p:nvPr userDrawn="1"/>
        </p:nvPicPr>
        <p:blipFill>
          <a:blip r:embed="rId2">
            <a:alphaModFix amt="70000"/>
          </a:blip>
          <a:stretch>
            <a:fillRect/>
          </a:stretch>
        </p:blipFill>
        <p:spPr>
          <a:xfrm>
            <a:off x="-1589" y="4507952"/>
            <a:ext cx="12192000" cy="2350048"/>
          </a:xfrm>
          <a:prstGeom prst="rect">
            <a:avLst/>
          </a:prstGeom>
        </p:spPr>
      </p:pic>
      <p:sp>
        <p:nvSpPr>
          <p:cNvPr id="7" name="Rectangle 6">
            <a:extLst>
              <a:ext uri="{FF2B5EF4-FFF2-40B4-BE49-F238E27FC236}">
                <a16:creationId xmlns:a16="http://schemas.microsoft.com/office/drawing/2014/main" id="{D6EDB5A7-1205-2568-A11D-110BDBF2E035}"/>
              </a:ext>
            </a:extLst>
          </p:cNvPr>
          <p:cNvSpPr/>
          <p:nvPr userDrawn="1"/>
        </p:nvSpPr>
        <p:spPr>
          <a:xfrm>
            <a:off x="1589" y="23"/>
            <a:ext cx="12190411"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8" name="Picture 7">
            <a:extLst>
              <a:ext uri="{FF2B5EF4-FFF2-40B4-BE49-F238E27FC236}">
                <a16:creationId xmlns:a16="http://schemas.microsoft.com/office/drawing/2014/main" id="{7C8EAF62-EF41-76BC-2C74-CCA9F9C27883}"/>
              </a:ext>
            </a:extLst>
          </p:cNvPr>
          <p:cNvPicPr>
            <a:picLocks noChangeAspect="1"/>
          </p:cNvPicPr>
          <p:nvPr userDrawn="1"/>
        </p:nvPicPr>
        <p:blipFill>
          <a:blip r:embed="rId3"/>
          <a:stretch>
            <a:fillRect/>
          </a:stretch>
        </p:blipFill>
        <p:spPr>
          <a:xfrm>
            <a:off x="9918570" y="111227"/>
            <a:ext cx="2090547" cy="442398"/>
          </a:xfrm>
          <a:prstGeom prst="rect">
            <a:avLst/>
          </a:prstGeom>
        </p:spPr>
      </p:pic>
      <p:pic>
        <p:nvPicPr>
          <p:cNvPr id="9" name="Picture 8">
            <a:extLst>
              <a:ext uri="{FF2B5EF4-FFF2-40B4-BE49-F238E27FC236}">
                <a16:creationId xmlns:a16="http://schemas.microsoft.com/office/drawing/2014/main" id="{9D39DB1F-BE29-8439-586E-AA691B719AA3}"/>
              </a:ext>
            </a:extLst>
          </p:cNvPr>
          <p:cNvPicPr>
            <a:picLocks noChangeAspect="1"/>
          </p:cNvPicPr>
          <p:nvPr userDrawn="1"/>
        </p:nvPicPr>
        <p:blipFill>
          <a:blip r:embed="rId4"/>
          <a:stretch>
            <a:fillRect/>
          </a:stretch>
        </p:blipFill>
        <p:spPr>
          <a:xfrm>
            <a:off x="62124" y="119024"/>
            <a:ext cx="1067049" cy="444241"/>
          </a:xfrm>
          <a:prstGeom prst="rect">
            <a:avLst/>
          </a:prstGeom>
        </p:spPr>
      </p:pic>
    </p:spTree>
    <p:extLst>
      <p:ext uri="{BB962C8B-B14F-4D97-AF65-F5344CB8AC3E}">
        <p14:creationId xmlns:p14="http://schemas.microsoft.com/office/powerpoint/2010/main" val="472906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Slide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BCE4D2-D957-344D-FDBD-15A097C756B8}"/>
              </a:ext>
            </a:extLst>
          </p:cNvPr>
          <p:cNvSpPr/>
          <p:nvPr userDrawn="1"/>
        </p:nvSpPr>
        <p:spPr>
          <a:xfrm>
            <a:off x="-1589" y="2349731"/>
            <a:ext cx="12190411" cy="2158539"/>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7" name="Picture 6">
            <a:extLst>
              <a:ext uri="{FF2B5EF4-FFF2-40B4-BE49-F238E27FC236}">
                <a16:creationId xmlns:a16="http://schemas.microsoft.com/office/drawing/2014/main" id="{F6F9A117-BCB4-6283-1897-9ADAE6D51D2D}"/>
              </a:ext>
            </a:extLst>
          </p:cNvPr>
          <p:cNvPicPr>
            <a:picLocks noChangeAspect="1"/>
          </p:cNvPicPr>
          <p:nvPr userDrawn="1"/>
        </p:nvPicPr>
        <p:blipFill>
          <a:blip r:embed="rId2">
            <a:alphaModFix amt="70000"/>
          </a:blip>
          <a:stretch>
            <a:fillRect/>
          </a:stretch>
        </p:blipFill>
        <p:spPr>
          <a:xfrm>
            <a:off x="-1589" y="4507952"/>
            <a:ext cx="12192000" cy="2350048"/>
          </a:xfrm>
          <a:prstGeom prst="rect">
            <a:avLst/>
          </a:prstGeom>
        </p:spPr>
      </p:pic>
      <p:pic>
        <p:nvPicPr>
          <p:cNvPr id="8" name="Picture 7">
            <a:extLst>
              <a:ext uri="{FF2B5EF4-FFF2-40B4-BE49-F238E27FC236}">
                <a16:creationId xmlns:a16="http://schemas.microsoft.com/office/drawing/2014/main" id="{44F73874-5763-01D3-BBB4-2521382C4948}"/>
              </a:ext>
            </a:extLst>
          </p:cNvPr>
          <p:cNvPicPr>
            <a:picLocks noChangeAspect="1"/>
          </p:cNvPicPr>
          <p:nvPr userDrawn="1"/>
        </p:nvPicPr>
        <p:blipFill>
          <a:blip r:embed="rId3"/>
          <a:stretch>
            <a:fillRect/>
          </a:stretch>
        </p:blipFill>
        <p:spPr>
          <a:xfrm>
            <a:off x="9043954" y="3119054"/>
            <a:ext cx="2938832" cy="621911"/>
          </a:xfrm>
          <a:prstGeom prst="rect">
            <a:avLst/>
          </a:prstGeom>
        </p:spPr>
      </p:pic>
      <p:pic>
        <p:nvPicPr>
          <p:cNvPr id="9" name="Picture 8">
            <a:extLst>
              <a:ext uri="{FF2B5EF4-FFF2-40B4-BE49-F238E27FC236}">
                <a16:creationId xmlns:a16="http://schemas.microsoft.com/office/drawing/2014/main" id="{8F376094-E0A6-BED9-2859-21FC4244A922}"/>
              </a:ext>
            </a:extLst>
          </p:cNvPr>
          <p:cNvPicPr>
            <a:picLocks noChangeAspect="1"/>
          </p:cNvPicPr>
          <p:nvPr userDrawn="1"/>
        </p:nvPicPr>
        <p:blipFill>
          <a:blip r:embed="rId4"/>
          <a:stretch>
            <a:fillRect/>
          </a:stretch>
        </p:blipFill>
        <p:spPr>
          <a:xfrm>
            <a:off x="323514" y="3119054"/>
            <a:ext cx="1586929" cy="660680"/>
          </a:xfrm>
          <a:prstGeom prst="rect">
            <a:avLst/>
          </a:prstGeom>
        </p:spPr>
      </p:pic>
      <p:pic>
        <p:nvPicPr>
          <p:cNvPr id="10" name="Picture 9">
            <a:extLst>
              <a:ext uri="{FF2B5EF4-FFF2-40B4-BE49-F238E27FC236}">
                <a16:creationId xmlns:a16="http://schemas.microsoft.com/office/drawing/2014/main" id="{A52DAB6D-72E5-135A-23A1-F53F9AE87F2A}"/>
              </a:ext>
            </a:extLst>
          </p:cNvPr>
          <p:cNvPicPr>
            <a:picLocks noChangeAspect="1"/>
          </p:cNvPicPr>
          <p:nvPr userDrawn="1"/>
        </p:nvPicPr>
        <p:blipFill>
          <a:blip r:embed="rId2">
            <a:alphaModFix amt="70000"/>
          </a:blip>
          <a:stretch>
            <a:fillRect/>
          </a:stretch>
        </p:blipFill>
        <p:spPr>
          <a:xfrm rot="10800000">
            <a:off x="0" y="-636"/>
            <a:ext cx="12192000" cy="2350048"/>
          </a:xfrm>
          <a:prstGeom prst="rect">
            <a:avLst/>
          </a:prstGeom>
        </p:spPr>
      </p:pic>
      <p:sp>
        <p:nvSpPr>
          <p:cNvPr id="2" name="Title 1">
            <a:extLst>
              <a:ext uri="{FF2B5EF4-FFF2-40B4-BE49-F238E27FC236}">
                <a16:creationId xmlns:a16="http://schemas.microsoft.com/office/drawing/2014/main" id="{76219C0E-EF93-3838-1CA0-8C61C89A6B2B}"/>
              </a:ext>
            </a:extLst>
          </p:cNvPr>
          <p:cNvSpPr>
            <a:spLocks noGrp="1"/>
          </p:cNvSpPr>
          <p:nvPr>
            <p:ph type="title"/>
          </p:nvPr>
        </p:nvSpPr>
        <p:spPr>
          <a:xfrm>
            <a:off x="1707571" y="2866242"/>
            <a:ext cx="7853219" cy="1325563"/>
          </a:xfrm>
        </p:spPr>
        <p:txBody>
          <a:bodyPr>
            <a:noAutofit/>
          </a:bodyPr>
          <a:lstStyle>
            <a:lvl1pPr algn="ctr">
              <a:defRPr sz="6000" b="1">
                <a:solidFill>
                  <a:srgbClr val="184F78"/>
                </a:solidFill>
                <a:latin typeface="Helvetica Neue" panose="02000503000000020004"/>
              </a:defRPr>
            </a:lvl1pPr>
          </a:lstStyle>
          <a:p>
            <a:r>
              <a:rPr lang="en-US"/>
              <a:t>Click to edit Master title style</a:t>
            </a:r>
          </a:p>
        </p:txBody>
      </p:sp>
    </p:spTree>
    <p:extLst>
      <p:ext uri="{BB962C8B-B14F-4D97-AF65-F5344CB8AC3E}">
        <p14:creationId xmlns:p14="http://schemas.microsoft.com/office/powerpoint/2010/main" val="3077122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A759173-3732-3B2A-F47A-B5BC929CC5F3}"/>
              </a:ext>
            </a:extLst>
          </p:cNvPr>
          <p:cNvSpPr/>
          <p:nvPr userDrawn="1"/>
        </p:nvSpPr>
        <p:spPr>
          <a:xfrm>
            <a:off x="1589" y="6216344"/>
            <a:ext cx="12190411"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12" name="Picture 11">
            <a:extLst>
              <a:ext uri="{FF2B5EF4-FFF2-40B4-BE49-F238E27FC236}">
                <a16:creationId xmlns:a16="http://schemas.microsoft.com/office/drawing/2014/main" id="{8D23774A-C7AF-9E8D-3DFF-EDF9F9BA73DA}"/>
              </a:ext>
            </a:extLst>
          </p:cNvPr>
          <p:cNvPicPr>
            <a:picLocks noChangeAspect="1"/>
          </p:cNvPicPr>
          <p:nvPr userDrawn="1"/>
        </p:nvPicPr>
        <p:blipFill>
          <a:blip r:embed="rId2"/>
          <a:stretch>
            <a:fillRect/>
          </a:stretch>
        </p:blipFill>
        <p:spPr>
          <a:xfrm>
            <a:off x="9918570" y="6315973"/>
            <a:ext cx="2090547" cy="442398"/>
          </a:xfrm>
          <a:prstGeom prst="rect">
            <a:avLst/>
          </a:prstGeom>
        </p:spPr>
      </p:pic>
      <p:pic>
        <p:nvPicPr>
          <p:cNvPr id="13" name="Picture 12">
            <a:extLst>
              <a:ext uri="{FF2B5EF4-FFF2-40B4-BE49-F238E27FC236}">
                <a16:creationId xmlns:a16="http://schemas.microsoft.com/office/drawing/2014/main" id="{41AE5DCB-FF21-839A-7052-C8896CC4DAA2}"/>
              </a:ext>
            </a:extLst>
          </p:cNvPr>
          <p:cNvPicPr>
            <a:picLocks noChangeAspect="1"/>
          </p:cNvPicPr>
          <p:nvPr userDrawn="1"/>
        </p:nvPicPr>
        <p:blipFill>
          <a:blip r:embed="rId3"/>
          <a:stretch>
            <a:fillRect/>
          </a:stretch>
        </p:blipFill>
        <p:spPr>
          <a:xfrm>
            <a:off x="13137" y="6323770"/>
            <a:ext cx="1067049" cy="444241"/>
          </a:xfrm>
          <a:prstGeom prst="rect">
            <a:avLst/>
          </a:prstGeom>
        </p:spPr>
      </p:pic>
    </p:spTree>
    <p:extLst>
      <p:ext uri="{BB962C8B-B14F-4D97-AF65-F5344CB8AC3E}">
        <p14:creationId xmlns:p14="http://schemas.microsoft.com/office/powerpoint/2010/main" val="2333769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TopBann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625B3C-F348-954C-1D84-D19E031A17E7}"/>
              </a:ext>
            </a:extLst>
          </p:cNvPr>
          <p:cNvPicPr>
            <a:picLocks noChangeAspect="1"/>
          </p:cNvPicPr>
          <p:nvPr userDrawn="1"/>
        </p:nvPicPr>
        <p:blipFill>
          <a:blip r:embed="rId2">
            <a:alphaModFix amt="60000"/>
          </a:blip>
          <a:stretch>
            <a:fillRect/>
          </a:stretch>
        </p:blipFill>
        <p:spPr>
          <a:xfrm rot="5400000">
            <a:off x="-2815229" y="3427493"/>
            <a:ext cx="6250944" cy="653143"/>
          </a:xfrm>
          <a:prstGeom prst="rect">
            <a:avLst/>
          </a:prstGeom>
        </p:spPr>
      </p:pic>
      <p:pic>
        <p:nvPicPr>
          <p:cNvPr id="12" name="Picture 11">
            <a:extLst>
              <a:ext uri="{FF2B5EF4-FFF2-40B4-BE49-F238E27FC236}">
                <a16:creationId xmlns:a16="http://schemas.microsoft.com/office/drawing/2014/main" id="{0F2AB679-DBEE-26E7-575E-4C3FCF62CDB1}"/>
              </a:ext>
            </a:extLst>
          </p:cNvPr>
          <p:cNvPicPr>
            <a:picLocks noChangeAspect="1"/>
          </p:cNvPicPr>
          <p:nvPr userDrawn="1"/>
        </p:nvPicPr>
        <p:blipFill>
          <a:blip r:embed="rId2">
            <a:alphaModFix amt="60000"/>
          </a:blip>
          <a:stretch>
            <a:fillRect/>
          </a:stretch>
        </p:blipFill>
        <p:spPr>
          <a:xfrm rot="16200000">
            <a:off x="8754697" y="3427493"/>
            <a:ext cx="6250944" cy="653143"/>
          </a:xfrm>
          <a:prstGeom prst="rect">
            <a:avLst/>
          </a:prstGeom>
        </p:spPr>
      </p:pic>
      <p:grpSp>
        <p:nvGrpSpPr>
          <p:cNvPr id="13" name="Group 12">
            <a:extLst>
              <a:ext uri="{FF2B5EF4-FFF2-40B4-BE49-F238E27FC236}">
                <a16:creationId xmlns:a16="http://schemas.microsoft.com/office/drawing/2014/main" id="{C0607B6B-F4F4-92AD-B6EE-B430633752FA}"/>
              </a:ext>
            </a:extLst>
          </p:cNvPr>
          <p:cNvGrpSpPr/>
          <p:nvPr userDrawn="1"/>
        </p:nvGrpSpPr>
        <p:grpSpPr>
          <a:xfrm>
            <a:off x="-7117" y="0"/>
            <a:ext cx="12190411" cy="641656"/>
            <a:chOff x="-7117" y="0"/>
            <a:chExt cx="12190411" cy="641656"/>
          </a:xfrm>
        </p:grpSpPr>
        <p:sp>
          <p:nvSpPr>
            <p:cNvPr id="14" name="Rectangle 13">
              <a:extLst>
                <a:ext uri="{FF2B5EF4-FFF2-40B4-BE49-F238E27FC236}">
                  <a16:creationId xmlns:a16="http://schemas.microsoft.com/office/drawing/2014/main" id="{874E8C75-B620-705D-5C86-FE22C06A14B3}"/>
                </a:ext>
              </a:extLst>
            </p:cNvPr>
            <p:cNvSpPr/>
            <p:nvPr/>
          </p:nvSpPr>
          <p:spPr>
            <a:xfrm>
              <a:off x="-7117" y="0"/>
              <a:ext cx="12190411"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15" name="Picture 14">
              <a:extLst>
                <a:ext uri="{FF2B5EF4-FFF2-40B4-BE49-F238E27FC236}">
                  <a16:creationId xmlns:a16="http://schemas.microsoft.com/office/drawing/2014/main" id="{618F7F11-D510-55FB-8BAF-CD5C55D245F2}"/>
                </a:ext>
              </a:extLst>
            </p:cNvPr>
            <p:cNvPicPr>
              <a:picLocks noChangeAspect="1"/>
            </p:cNvPicPr>
            <p:nvPr/>
          </p:nvPicPr>
          <p:blipFill>
            <a:blip r:embed="rId3"/>
            <a:stretch>
              <a:fillRect/>
            </a:stretch>
          </p:blipFill>
          <p:spPr>
            <a:xfrm>
              <a:off x="9909864" y="99629"/>
              <a:ext cx="2090547" cy="442398"/>
            </a:xfrm>
            <a:prstGeom prst="rect">
              <a:avLst/>
            </a:prstGeom>
          </p:spPr>
        </p:pic>
        <p:pic>
          <p:nvPicPr>
            <p:cNvPr id="16" name="Picture 15">
              <a:extLst>
                <a:ext uri="{FF2B5EF4-FFF2-40B4-BE49-F238E27FC236}">
                  <a16:creationId xmlns:a16="http://schemas.microsoft.com/office/drawing/2014/main" id="{188A1050-ACE2-0790-9DDF-6C37C3590AD0}"/>
                </a:ext>
              </a:extLst>
            </p:cNvPr>
            <p:cNvPicPr>
              <a:picLocks noChangeAspect="1"/>
            </p:cNvPicPr>
            <p:nvPr/>
          </p:nvPicPr>
          <p:blipFill>
            <a:blip r:embed="rId4"/>
            <a:stretch>
              <a:fillRect/>
            </a:stretch>
          </p:blipFill>
          <p:spPr>
            <a:xfrm>
              <a:off x="3769" y="99629"/>
              <a:ext cx="1067049" cy="444241"/>
            </a:xfrm>
            <a:prstGeom prst="rect">
              <a:avLst/>
            </a:prstGeom>
          </p:spPr>
        </p:pic>
      </p:grpSp>
    </p:spTree>
    <p:extLst>
      <p:ext uri="{BB962C8B-B14F-4D97-AF65-F5344CB8AC3E}">
        <p14:creationId xmlns:p14="http://schemas.microsoft.com/office/powerpoint/2010/main" val="3440727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BF47AC-98DD-FFEF-C2AF-E4CDDA3B4785}"/>
              </a:ext>
            </a:extLst>
          </p:cNvPr>
          <p:cNvPicPr>
            <a:picLocks noChangeAspect="1"/>
          </p:cNvPicPr>
          <p:nvPr userDrawn="1"/>
        </p:nvPicPr>
        <p:blipFill>
          <a:blip r:embed="rId2">
            <a:alphaModFix amt="60000"/>
          </a:blip>
          <a:stretch>
            <a:fillRect/>
          </a:stretch>
        </p:blipFill>
        <p:spPr>
          <a:xfrm rot="5400000">
            <a:off x="-2815230" y="2798900"/>
            <a:ext cx="6250944" cy="653143"/>
          </a:xfrm>
          <a:prstGeom prst="rect">
            <a:avLst/>
          </a:prstGeom>
        </p:spPr>
      </p:pic>
      <p:pic>
        <p:nvPicPr>
          <p:cNvPr id="12" name="Picture 11">
            <a:extLst>
              <a:ext uri="{FF2B5EF4-FFF2-40B4-BE49-F238E27FC236}">
                <a16:creationId xmlns:a16="http://schemas.microsoft.com/office/drawing/2014/main" id="{894F9A7D-7B0E-6E28-F7A4-54BD492CD1D0}"/>
              </a:ext>
            </a:extLst>
          </p:cNvPr>
          <p:cNvPicPr>
            <a:picLocks noChangeAspect="1"/>
          </p:cNvPicPr>
          <p:nvPr userDrawn="1"/>
        </p:nvPicPr>
        <p:blipFill>
          <a:blip r:embed="rId2">
            <a:alphaModFix amt="60000"/>
          </a:blip>
          <a:stretch>
            <a:fillRect/>
          </a:stretch>
        </p:blipFill>
        <p:spPr>
          <a:xfrm rot="16200000">
            <a:off x="8754696" y="2798900"/>
            <a:ext cx="6250944" cy="653143"/>
          </a:xfrm>
          <a:prstGeom prst="rect">
            <a:avLst/>
          </a:prstGeom>
        </p:spPr>
      </p:pic>
      <p:sp>
        <p:nvSpPr>
          <p:cNvPr id="13" name="Rectangle 12">
            <a:extLst>
              <a:ext uri="{FF2B5EF4-FFF2-40B4-BE49-F238E27FC236}">
                <a16:creationId xmlns:a16="http://schemas.microsoft.com/office/drawing/2014/main" id="{50FFE33C-E5FA-8795-8C8E-D2F4FF831BAC}"/>
              </a:ext>
            </a:extLst>
          </p:cNvPr>
          <p:cNvSpPr/>
          <p:nvPr userDrawn="1"/>
        </p:nvSpPr>
        <p:spPr>
          <a:xfrm>
            <a:off x="1589" y="6216344"/>
            <a:ext cx="12190411"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14" name="Picture 13">
            <a:extLst>
              <a:ext uri="{FF2B5EF4-FFF2-40B4-BE49-F238E27FC236}">
                <a16:creationId xmlns:a16="http://schemas.microsoft.com/office/drawing/2014/main" id="{6CFB5B7D-D59E-21AC-BF74-C2D5987D7C7B}"/>
              </a:ext>
            </a:extLst>
          </p:cNvPr>
          <p:cNvPicPr>
            <a:picLocks noChangeAspect="1"/>
          </p:cNvPicPr>
          <p:nvPr userDrawn="1"/>
        </p:nvPicPr>
        <p:blipFill>
          <a:blip r:embed="rId3"/>
          <a:stretch>
            <a:fillRect/>
          </a:stretch>
        </p:blipFill>
        <p:spPr>
          <a:xfrm>
            <a:off x="9918570" y="6315973"/>
            <a:ext cx="2090547" cy="442398"/>
          </a:xfrm>
          <a:prstGeom prst="rect">
            <a:avLst/>
          </a:prstGeom>
        </p:spPr>
      </p:pic>
      <p:pic>
        <p:nvPicPr>
          <p:cNvPr id="15" name="Picture 14">
            <a:extLst>
              <a:ext uri="{FF2B5EF4-FFF2-40B4-BE49-F238E27FC236}">
                <a16:creationId xmlns:a16="http://schemas.microsoft.com/office/drawing/2014/main" id="{25DD1D1F-A68B-54E5-C653-989071BF3233}"/>
              </a:ext>
            </a:extLst>
          </p:cNvPr>
          <p:cNvPicPr>
            <a:picLocks noChangeAspect="1"/>
          </p:cNvPicPr>
          <p:nvPr userDrawn="1"/>
        </p:nvPicPr>
        <p:blipFill>
          <a:blip r:embed="rId4"/>
          <a:stretch>
            <a:fillRect/>
          </a:stretch>
        </p:blipFill>
        <p:spPr>
          <a:xfrm>
            <a:off x="13137" y="6323770"/>
            <a:ext cx="1067049" cy="444241"/>
          </a:xfrm>
          <a:prstGeom prst="rect">
            <a:avLst/>
          </a:prstGeom>
        </p:spPr>
      </p:pic>
    </p:spTree>
    <p:extLst>
      <p:ext uri="{BB962C8B-B14F-4D97-AF65-F5344CB8AC3E}">
        <p14:creationId xmlns:p14="http://schemas.microsoft.com/office/powerpoint/2010/main" val="143480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A1E314-55BF-AF42-A321-59AA6C9D674A}" type="datetimeFigureOut">
              <a:rPr lang="en-US" smtClean="0"/>
              <a:t>5/12/2024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8A98E-2004-A644-8FED-7E3E85BBB3D1}" type="slidenum">
              <a:rPr lang="en-US" smtClean="0"/>
              <a:t>‹#›</a:t>
            </a:fld>
            <a:endParaRPr lang="en-US"/>
          </a:p>
        </p:txBody>
      </p:sp>
    </p:spTree>
    <p:extLst>
      <p:ext uri="{BB962C8B-B14F-4D97-AF65-F5344CB8AC3E}">
        <p14:creationId xmlns:p14="http://schemas.microsoft.com/office/powerpoint/2010/main" val="3351258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nec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6E3A251-A429-E031-4F68-B65ECE3FA503}"/>
              </a:ext>
            </a:extLst>
          </p:cNvPr>
          <p:cNvPicPr>
            <a:picLocks noChangeAspect="1"/>
          </p:cNvPicPr>
          <p:nvPr userDrawn="1"/>
        </p:nvPicPr>
        <p:blipFill>
          <a:blip r:embed="rId2">
            <a:alphaModFix amt="60000"/>
          </a:blip>
          <a:stretch>
            <a:fillRect/>
          </a:stretch>
        </p:blipFill>
        <p:spPr>
          <a:xfrm rot="5400000">
            <a:off x="-3072565" y="3056235"/>
            <a:ext cx="6858002" cy="745534"/>
          </a:xfrm>
          <a:prstGeom prst="rect">
            <a:avLst/>
          </a:prstGeom>
        </p:spPr>
      </p:pic>
      <p:cxnSp>
        <p:nvCxnSpPr>
          <p:cNvPr id="12" name="Google Shape;85;p17">
            <a:extLst>
              <a:ext uri="{FF2B5EF4-FFF2-40B4-BE49-F238E27FC236}">
                <a16:creationId xmlns:a16="http://schemas.microsoft.com/office/drawing/2014/main" id="{353E0EC6-4178-8097-59DA-AC93FEDA17DA}"/>
              </a:ext>
            </a:extLst>
          </p:cNvPr>
          <p:cNvCxnSpPr>
            <a:cxnSpLocks/>
          </p:cNvCxnSpPr>
          <p:nvPr userDrawn="1"/>
        </p:nvCxnSpPr>
        <p:spPr>
          <a:xfrm flipV="1">
            <a:off x="3164182" y="4021790"/>
            <a:ext cx="5665445" cy="19459"/>
          </a:xfrm>
          <a:prstGeom prst="straightConnector1">
            <a:avLst/>
          </a:prstGeom>
          <a:noFill/>
          <a:ln w="9525" cap="flat" cmpd="sng">
            <a:solidFill>
              <a:srgbClr val="7FBDCA"/>
            </a:solidFill>
            <a:prstDash val="solid"/>
            <a:miter lim="800000"/>
            <a:headEnd type="none" w="sm" len="sm"/>
            <a:tailEnd type="none" w="sm" len="sm"/>
          </a:ln>
        </p:spPr>
      </p:cxnSp>
      <p:grpSp>
        <p:nvGrpSpPr>
          <p:cNvPr id="13" name="Group 12">
            <a:extLst>
              <a:ext uri="{FF2B5EF4-FFF2-40B4-BE49-F238E27FC236}">
                <a16:creationId xmlns:a16="http://schemas.microsoft.com/office/drawing/2014/main" id="{F4644FF7-1951-5719-95F7-D2F811A4E707}"/>
              </a:ext>
            </a:extLst>
          </p:cNvPr>
          <p:cNvGrpSpPr/>
          <p:nvPr userDrawn="1"/>
        </p:nvGrpSpPr>
        <p:grpSpPr>
          <a:xfrm>
            <a:off x="4823832" y="5941156"/>
            <a:ext cx="3391160" cy="567220"/>
            <a:chOff x="4660917" y="4179592"/>
            <a:chExt cx="3391160" cy="567220"/>
          </a:xfrm>
        </p:grpSpPr>
        <p:cxnSp>
          <p:nvCxnSpPr>
            <p:cNvPr id="14" name="Google Shape;85;p17">
              <a:extLst>
                <a:ext uri="{FF2B5EF4-FFF2-40B4-BE49-F238E27FC236}">
                  <a16:creationId xmlns:a16="http://schemas.microsoft.com/office/drawing/2014/main" id="{C09D0C04-AEED-18E4-567E-E09C3A486FEA}"/>
                </a:ext>
              </a:extLst>
            </p:cNvPr>
            <p:cNvCxnSpPr>
              <a:cxnSpLocks/>
            </p:cNvCxnSpPr>
            <p:nvPr/>
          </p:nvCxnSpPr>
          <p:spPr>
            <a:xfrm flipV="1">
              <a:off x="5822096" y="4179592"/>
              <a:ext cx="0" cy="567220"/>
            </a:xfrm>
            <a:prstGeom prst="straightConnector1">
              <a:avLst/>
            </a:prstGeom>
            <a:noFill/>
            <a:ln w="9525" cap="flat" cmpd="sng">
              <a:solidFill>
                <a:srgbClr val="7FBDCA"/>
              </a:solidFill>
              <a:prstDash val="solid"/>
              <a:miter lim="800000"/>
              <a:headEnd type="none" w="sm" len="sm"/>
              <a:tailEnd type="none" w="sm" len="sm"/>
            </a:ln>
          </p:spPr>
        </p:cxnSp>
        <p:pic>
          <p:nvPicPr>
            <p:cNvPr id="15" name="Picture 14">
              <a:extLst>
                <a:ext uri="{FF2B5EF4-FFF2-40B4-BE49-F238E27FC236}">
                  <a16:creationId xmlns:a16="http://schemas.microsoft.com/office/drawing/2014/main" id="{4B4BFADD-F037-73F1-2385-A9890B2B1DB6}"/>
                </a:ext>
              </a:extLst>
            </p:cNvPr>
            <p:cNvPicPr>
              <a:picLocks noChangeAspect="1"/>
            </p:cNvPicPr>
            <p:nvPr/>
          </p:nvPicPr>
          <p:blipFill>
            <a:blip r:embed="rId3"/>
            <a:stretch>
              <a:fillRect/>
            </a:stretch>
          </p:blipFill>
          <p:spPr>
            <a:xfrm>
              <a:off x="5961530" y="4241081"/>
              <a:ext cx="2090547" cy="442398"/>
            </a:xfrm>
            <a:prstGeom prst="rect">
              <a:avLst/>
            </a:prstGeom>
          </p:spPr>
        </p:pic>
        <p:pic>
          <p:nvPicPr>
            <p:cNvPr id="16" name="Picture 15">
              <a:extLst>
                <a:ext uri="{FF2B5EF4-FFF2-40B4-BE49-F238E27FC236}">
                  <a16:creationId xmlns:a16="http://schemas.microsoft.com/office/drawing/2014/main" id="{E96BAB58-F840-C195-E966-45D4092B09BC}"/>
                </a:ext>
              </a:extLst>
            </p:cNvPr>
            <p:cNvPicPr>
              <a:picLocks noChangeAspect="1"/>
            </p:cNvPicPr>
            <p:nvPr/>
          </p:nvPicPr>
          <p:blipFill>
            <a:blip r:embed="rId4"/>
            <a:stretch>
              <a:fillRect/>
            </a:stretch>
          </p:blipFill>
          <p:spPr>
            <a:xfrm>
              <a:off x="4660917" y="4241081"/>
              <a:ext cx="1067049" cy="444241"/>
            </a:xfrm>
            <a:prstGeom prst="rect">
              <a:avLst/>
            </a:prstGeom>
          </p:spPr>
        </p:pic>
      </p:grpSp>
      <p:sp>
        <p:nvSpPr>
          <p:cNvPr id="17" name="Text Placeholder 16">
            <a:extLst>
              <a:ext uri="{FF2B5EF4-FFF2-40B4-BE49-F238E27FC236}">
                <a16:creationId xmlns:a16="http://schemas.microsoft.com/office/drawing/2014/main" id="{F07785C6-4FBE-96C5-458E-D8DEBB9B8ADF}"/>
              </a:ext>
            </a:extLst>
          </p:cNvPr>
          <p:cNvSpPr>
            <a:spLocks noGrp="1"/>
          </p:cNvSpPr>
          <p:nvPr>
            <p:ph type="body" sz="quarter" idx="10" hasCustomPrompt="1"/>
          </p:nvPr>
        </p:nvSpPr>
        <p:spPr>
          <a:xfrm>
            <a:off x="1415516" y="2015126"/>
            <a:ext cx="9138987" cy="1287462"/>
          </a:xfrm>
        </p:spPr>
        <p:txBody>
          <a:bodyPr>
            <a:noAutofit/>
          </a:bodyPr>
          <a:lstStyle>
            <a:lvl1pPr marL="0" indent="0" algn="ctr">
              <a:buNone/>
              <a:defRPr sz="6000" b="1">
                <a:solidFill>
                  <a:schemeClr val="accent4"/>
                </a:solidFill>
                <a:latin typeface="Helvetica Neue" panose="02000503000000020004"/>
              </a:defRPr>
            </a:lvl1pPr>
          </a:lstStyle>
          <a:p>
            <a:pPr lvl="0"/>
            <a:r>
              <a:rPr lang="en-US"/>
              <a:t>Click to edit Master Title</a:t>
            </a:r>
          </a:p>
        </p:txBody>
      </p:sp>
      <p:sp>
        <p:nvSpPr>
          <p:cNvPr id="19" name="Text Placeholder 18">
            <a:extLst>
              <a:ext uri="{FF2B5EF4-FFF2-40B4-BE49-F238E27FC236}">
                <a16:creationId xmlns:a16="http://schemas.microsoft.com/office/drawing/2014/main" id="{42254777-34F1-952C-5FC9-C2ED79DD8A15}"/>
              </a:ext>
            </a:extLst>
          </p:cNvPr>
          <p:cNvSpPr>
            <a:spLocks noGrp="1"/>
          </p:cNvSpPr>
          <p:nvPr>
            <p:ph type="body" sz="quarter" idx="11" hasCustomPrompt="1"/>
          </p:nvPr>
        </p:nvSpPr>
        <p:spPr>
          <a:xfrm>
            <a:off x="4630079" y="3511942"/>
            <a:ext cx="2709863" cy="360363"/>
          </a:xfrm>
        </p:spPr>
        <p:txBody>
          <a:bodyPr>
            <a:noAutofit/>
          </a:bodyPr>
          <a:lstStyle>
            <a:lvl1pPr marL="0" indent="0" algn="ctr">
              <a:buNone/>
              <a:defRPr sz="2400" b="1">
                <a:solidFill>
                  <a:schemeClr val="tx2"/>
                </a:solidFill>
                <a:latin typeface="Helvetica Neue" panose="02000503000000020004"/>
              </a:defRPr>
            </a:lvl1pPr>
          </a:lstStyle>
          <a:p>
            <a:pPr lvl="0"/>
            <a:r>
              <a:rPr lang="en-US"/>
              <a:t>Name -- Position</a:t>
            </a:r>
          </a:p>
        </p:txBody>
      </p:sp>
      <p:sp>
        <p:nvSpPr>
          <p:cNvPr id="20" name="Text Placeholder 18">
            <a:extLst>
              <a:ext uri="{FF2B5EF4-FFF2-40B4-BE49-F238E27FC236}">
                <a16:creationId xmlns:a16="http://schemas.microsoft.com/office/drawing/2014/main" id="{09E9EED6-A15A-5508-89DF-5D9656B13CFA}"/>
              </a:ext>
            </a:extLst>
          </p:cNvPr>
          <p:cNvSpPr>
            <a:spLocks noGrp="1"/>
          </p:cNvSpPr>
          <p:nvPr>
            <p:ph type="body" sz="quarter" idx="12" hasCustomPrompt="1"/>
          </p:nvPr>
        </p:nvSpPr>
        <p:spPr>
          <a:xfrm>
            <a:off x="4535949" y="4189276"/>
            <a:ext cx="2709863" cy="360363"/>
          </a:xfrm>
        </p:spPr>
        <p:txBody>
          <a:bodyPr>
            <a:noAutofit/>
          </a:bodyPr>
          <a:lstStyle>
            <a:lvl1pPr marL="0" indent="0" algn="ctr">
              <a:buNone/>
              <a:defRPr sz="2000">
                <a:solidFill>
                  <a:schemeClr val="tx2"/>
                </a:solidFill>
                <a:latin typeface="Helvetica Neue" panose="02000503000000020004"/>
              </a:defRPr>
            </a:lvl1pPr>
          </a:lstStyle>
          <a:p>
            <a:pPr lvl="0"/>
            <a:r>
              <a:rPr lang="en-US"/>
              <a:t>email</a:t>
            </a:r>
          </a:p>
        </p:txBody>
      </p:sp>
      <p:pic>
        <p:nvPicPr>
          <p:cNvPr id="18" name="Picture 17">
            <a:extLst>
              <a:ext uri="{FF2B5EF4-FFF2-40B4-BE49-F238E27FC236}">
                <a16:creationId xmlns:a16="http://schemas.microsoft.com/office/drawing/2014/main" id="{B240BAD5-90CE-1179-81A4-96B01DA191FF}"/>
              </a:ext>
            </a:extLst>
          </p:cNvPr>
          <p:cNvPicPr>
            <a:picLocks noChangeAspect="1"/>
          </p:cNvPicPr>
          <p:nvPr userDrawn="1"/>
        </p:nvPicPr>
        <p:blipFill>
          <a:blip r:embed="rId2">
            <a:alphaModFix amt="60000"/>
          </a:blip>
          <a:stretch>
            <a:fillRect/>
          </a:stretch>
        </p:blipFill>
        <p:spPr>
          <a:xfrm rot="16200000">
            <a:off x="8390232" y="3056234"/>
            <a:ext cx="6858002" cy="745534"/>
          </a:xfrm>
          <a:prstGeom prst="rect">
            <a:avLst/>
          </a:prstGeom>
        </p:spPr>
      </p:pic>
    </p:spTree>
    <p:extLst>
      <p:ext uri="{BB962C8B-B14F-4D97-AF65-F5344CB8AC3E}">
        <p14:creationId xmlns:p14="http://schemas.microsoft.com/office/powerpoint/2010/main" val="404317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8122-AD2F-031B-425A-FF93E2CBB16A}"/>
              </a:ext>
            </a:extLst>
          </p:cNvPr>
          <p:cNvSpPr>
            <a:spLocks noGrp="1"/>
          </p:cNvSpPr>
          <p:nvPr>
            <p:ph type="title" hasCustomPrompt="1"/>
          </p:nvPr>
        </p:nvSpPr>
        <p:spPr>
          <a:xfrm>
            <a:off x="546661" y="18255"/>
            <a:ext cx="10515600" cy="1325563"/>
          </a:xfrm>
        </p:spPr>
        <p:txBody>
          <a:bodyPr>
            <a:normAutofit/>
          </a:bodyPr>
          <a:lstStyle>
            <a:lvl1pPr marL="0" algn="ctr" defTabSz="457200" rtl="0" eaLnBrk="1" latinLnBrk="0" hangingPunct="1">
              <a:lnSpc>
                <a:spcPct val="115000"/>
              </a:lnSpc>
              <a:buSzPts val="3000"/>
              <a:defRPr lang="en-US" sz="3000" b="1" kern="1200" dirty="0">
                <a:solidFill>
                  <a:srgbClr val="194F78"/>
                </a:solidFill>
                <a:latin typeface="Helvetica Neue"/>
                <a:ea typeface="Helvetica Neue"/>
                <a:cs typeface="Helvetica Neue"/>
              </a:defRPr>
            </a:lvl1pPr>
          </a:lstStyle>
          <a:p>
            <a:r>
              <a:rPr lang="en-US"/>
              <a:t>Click To Edit Master Title Style</a:t>
            </a:r>
          </a:p>
        </p:txBody>
      </p:sp>
      <p:sp>
        <p:nvSpPr>
          <p:cNvPr id="3" name="Content Placeholder 2">
            <a:extLst>
              <a:ext uri="{FF2B5EF4-FFF2-40B4-BE49-F238E27FC236}">
                <a16:creationId xmlns:a16="http://schemas.microsoft.com/office/drawing/2014/main" id="{BFA5374E-84F5-CDE5-AD18-8992F2F371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83EC188-2705-1DEA-166F-16CDCAE82559}"/>
              </a:ext>
            </a:extLst>
          </p:cNvPr>
          <p:cNvSpPr/>
          <p:nvPr userDrawn="1"/>
        </p:nvSpPr>
        <p:spPr>
          <a:xfrm>
            <a:off x="1589" y="6216344"/>
            <a:ext cx="12190411"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8" name="Picture 7">
            <a:extLst>
              <a:ext uri="{FF2B5EF4-FFF2-40B4-BE49-F238E27FC236}">
                <a16:creationId xmlns:a16="http://schemas.microsoft.com/office/drawing/2014/main" id="{A2BEBA07-BC67-F8B2-9D16-33DFE803C373}"/>
              </a:ext>
            </a:extLst>
          </p:cNvPr>
          <p:cNvPicPr>
            <a:picLocks noChangeAspect="1"/>
          </p:cNvPicPr>
          <p:nvPr userDrawn="1"/>
        </p:nvPicPr>
        <p:blipFill>
          <a:blip r:embed="rId2"/>
          <a:stretch>
            <a:fillRect/>
          </a:stretch>
        </p:blipFill>
        <p:spPr>
          <a:xfrm>
            <a:off x="13137" y="6323770"/>
            <a:ext cx="1067049" cy="444241"/>
          </a:xfrm>
          <a:prstGeom prst="rect">
            <a:avLst/>
          </a:prstGeom>
        </p:spPr>
      </p:pic>
    </p:spTree>
    <p:extLst>
      <p:ext uri="{BB962C8B-B14F-4D97-AF65-F5344CB8AC3E}">
        <p14:creationId xmlns:p14="http://schemas.microsoft.com/office/powerpoint/2010/main" val="4091026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only with 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EBFA-FED0-C67D-40E2-6752551DFFF8}"/>
              </a:ext>
            </a:extLst>
          </p:cNvPr>
          <p:cNvSpPr>
            <a:spLocks noGrp="1"/>
          </p:cNvSpPr>
          <p:nvPr>
            <p:ph type="title" hasCustomPrompt="1"/>
          </p:nvPr>
        </p:nvSpPr>
        <p:spPr>
          <a:xfrm>
            <a:off x="817575" y="89989"/>
            <a:ext cx="6260558" cy="625788"/>
          </a:xfrm>
        </p:spPr>
        <p:txBody>
          <a:bodyPr>
            <a:normAutofit/>
          </a:bodyPr>
          <a:lstStyle>
            <a:lvl1pPr marL="0" algn="l" defTabSz="457200" rtl="0" eaLnBrk="1" latinLnBrk="0" hangingPunct="1">
              <a:lnSpc>
                <a:spcPct val="115000"/>
              </a:lnSpc>
              <a:buSzPts val="3000"/>
              <a:defRPr lang="en-US" sz="3000" b="1" kern="1200" dirty="0">
                <a:solidFill>
                  <a:srgbClr val="194F78"/>
                </a:solidFill>
                <a:latin typeface="Helvetica Neue"/>
                <a:ea typeface="Helvetica Neue"/>
                <a:cs typeface="Helvetica Neue"/>
              </a:defRPr>
            </a:lvl1pPr>
          </a:lstStyle>
          <a:p>
            <a:r>
              <a:rPr lang="en-US"/>
              <a:t>Click to edit master title style</a:t>
            </a:r>
          </a:p>
        </p:txBody>
      </p:sp>
      <p:pic>
        <p:nvPicPr>
          <p:cNvPr id="8" name="Picture 7">
            <a:extLst>
              <a:ext uri="{FF2B5EF4-FFF2-40B4-BE49-F238E27FC236}">
                <a16:creationId xmlns:a16="http://schemas.microsoft.com/office/drawing/2014/main" id="{0D38AFD3-D8DA-DA65-C394-6DBB59664281}"/>
              </a:ext>
            </a:extLst>
          </p:cNvPr>
          <p:cNvPicPr>
            <a:picLocks noChangeAspect="1"/>
          </p:cNvPicPr>
          <p:nvPr userDrawn="1"/>
        </p:nvPicPr>
        <p:blipFill>
          <a:blip r:embed="rId2">
            <a:alphaModFix amt="60000"/>
          </a:blip>
          <a:stretch>
            <a:fillRect/>
          </a:stretch>
        </p:blipFill>
        <p:spPr>
          <a:xfrm rot="5400000">
            <a:off x="-2815230" y="2798900"/>
            <a:ext cx="6250944" cy="653143"/>
          </a:xfrm>
          <a:prstGeom prst="rect">
            <a:avLst/>
          </a:prstGeom>
        </p:spPr>
      </p:pic>
      <p:pic>
        <p:nvPicPr>
          <p:cNvPr id="9" name="Picture 8">
            <a:extLst>
              <a:ext uri="{FF2B5EF4-FFF2-40B4-BE49-F238E27FC236}">
                <a16:creationId xmlns:a16="http://schemas.microsoft.com/office/drawing/2014/main" id="{3F3A9C5D-3F0E-7154-CE7E-405BE82173F5}"/>
              </a:ext>
            </a:extLst>
          </p:cNvPr>
          <p:cNvPicPr>
            <a:picLocks noChangeAspect="1"/>
          </p:cNvPicPr>
          <p:nvPr userDrawn="1"/>
        </p:nvPicPr>
        <p:blipFill>
          <a:blip r:embed="rId2">
            <a:alphaModFix amt="60000"/>
          </a:blip>
          <a:stretch>
            <a:fillRect/>
          </a:stretch>
        </p:blipFill>
        <p:spPr>
          <a:xfrm rot="16200000">
            <a:off x="8754696" y="2798900"/>
            <a:ext cx="6250944" cy="653143"/>
          </a:xfrm>
          <a:prstGeom prst="rect">
            <a:avLst/>
          </a:prstGeom>
        </p:spPr>
      </p:pic>
      <p:sp>
        <p:nvSpPr>
          <p:cNvPr id="10" name="Rectangle 9">
            <a:extLst>
              <a:ext uri="{FF2B5EF4-FFF2-40B4-BE49-F238E27FC236}">
                <a16:creationId xmlns:a16="http://schemas.microsoft.com/office/drawing/2014/main" id="{24426973-12A8-BC9C-E25B-9A0DEF1C6098}"/>
              </a:ext>
            </a:extLst>
          </p:cNvPr>
          <p:cNvSpPr/>
          <p:nvPr userDrawn="1"/>
        </p:nvSpPr>
        <p:spPr>
          <a:xfrm>
            <a:off x="1589" y="6232386"/>
            <a:ext cx="12190411"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11" name="Picture 10">
            <a:extLst>
              <a:ext uri="{FF2B5EF4-FFF2-40B4-BE49-F238E27FC236}">
                <a16:creationId xmlns:a16="http://schemas.microsoft.com/office/drawing/2014/main" id="{64221E46-C3EC-6DDD-1AC1-60E75DAC9DCC}"/>
              </a:ext>
            </a:extLst>
          </p:cNvPr>
          <p:cNvPicPr>
            <a:picLocks noChangeAspect="1"/>
          </p:cNvPicPr>
          <p:nvPr userDrawn="1"/>
        </p:nvPicPr>
        <p:blipFill>
          <a:blip r:embed="rId3"/>
          <a:stretch>
            <a:fillRect/>
          </a:stretch>
        </p:blipFill>
        <p:spPr>
          <a:xfrm>
            <a:off x="9918570" y="6315973"/>
            <a:ext cx="2090547" cy="442398"/>
          </a:xfrm>
          <a:prstGeom prst="rect">
            <a:avLst/>
          </a:prstGeom>
        </p:spPr>
      </p:pic>
      <p:pic>
        <p:nvPicPr>
          <p:cNvPr id="12" name="Picture 11">
            <a:extLst>
              <a:ext uri="{FF2B5EF4-FFF2-40B4-BE49-F238E27FC236}">
                <a16:creationId xmlns:a16="http://schemas.microsoft.com/office/drawing/2014/main" id="{7D6786F2-4505-E51B-4944-DE12E26906CF}"/>
              </a:ext>
            </a:extLst>
          </p:cNvPr>
          <p:cNvPicPr>
            <a:picLocks noChangeAspect="1"/>
          </p:cNvPicPr>
          <p:nvPr userDrawn="1"/>
        </p:nvPicPr>
        <p:blipFill>
          <a:blip r:embed="rId4"/>
          <a:stretch>
            <a:fillRect/>
          </a:stretch>
        </p:blipFill>
        <p:spPr>
          <a:xfrm>
            <a:off x="13137" y="6323770"/>
            <a:ext cx="1067049" cy="444241"/>
          </a:xfrm>
          <a:prstGeom prst="rect">
            <a:avLst/>
          </a:prstGeom>
        </p:spPr>
      </p:pic>
      <p:cxnSp>
        <p:nvCxnSpPr>
          <p:cNvPr id="13" name="Google Shape;117;g1085632c482_0_121">
            <a:extLst>
              <a:ext uri="{FF2B5EF4-FFF2-40B4-BE49-F238E27FC236}">
                <a16:creationId xmlns:a16="http://schemas.microsoft.com/office/drawing/2014/main" id="{8B22C20D-3CD4-5091-3CFD-3A91CCD15CB0}"/>
              </a:ext>
            </a:extLst>
          </p:cNvPr>
          <p:cNvCxnSpPr/>
          <p:nvPr userDrawn="1"/>
        </p:nvCxnSpPr>
        <p:spPr>
          <a:xfrm>
            <a:off x="817575" y="826614"/>
            <a:ext cx="10133100" cy="0"/>
          </a:xfrm>
          <a:prstGeom prst="straightConnector1">
            <a:avLst/>
          </a:prstGeom>
          <a:noFill/>
          <a:ln w="9525" cap="flat" cmpd="sng">
            <a:solidFill>
              <a:srgbClr val="7FBDCA"/>
            </a:solidFill>
            <a:prstDash val="solid"/>
            <a:miter lim="800000"/>
            <a:headEnd type="none" w="sm" len="sm"/>
            <a:tailEnd type="none" w="sm" len="sm"/>
          </a:ln>
        </p:spPr>
      </p:cxnSp>
    </p:spTree>
    <p:extLst>
      <p:ext uri="{BB962C8B-B14F-4D97-AF65-F5344CB8AC3E}">
        <p14:creationId xmlns:p14="http://schemas.microsoft.com/office/powerpoint/2010/main" val="2861736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78DB-0ABA-465F-717A-0258A2A80653}"/>
              </a:ext>
            </a:extLst>
          </p:cNvPr>
          <p:cNvSpPr>
            <a:spLocks noGrp="1"/>
          </p:cNvSpPr>
          <p:nvPr>
            <p:ph type="title"/>
          </p:nvPr>
        </p:nvSpPr>
        <p:spPr>
          <a:xfrm>
            <a:off x="1008825" y="74121"/>
            <a:ext cx="6074292" cy="641656"/>
          </a:xfrm>
        </p:spPr>
        <p:txBody>
          <a:bodyPr>
            <a:normAutofit/>
          </a:bodyPr>
          <a:lstStyle>
            <a:lvl1pPr marL="0" algn="l" defTabSz="457200" rtl="0" eaLnBrk="1" latinLnBrk="0" hangingPunct="1">
              <a:lnSpc>
                <a:spcPct val="115000"/>
              </a:lnSpc>
              <a:buSzPts val="3000"/>
              <a:defRPr lang="en-US" sz="3000" b="1" kern="1200" dirty="0">
                <a:solidFill>
                  <a:srgbClr val="194F78"/>
                </a:solidFill>
                <a:latin typeface="Helvetica Neue"/>
                <a:ea typeface="Helvetica Neue"/>
                <a:cs typeface="Helvetica Neue"/>
              </a:defRPr>
            </a:lvl1pPr>
          </a:lstStyle>
          <a:p>
            <a:r>
              <a:rPr lang="en-US"/>
              <a:t>Click to edit Master title style</a:t>
            </a:r>
          </a:p>
        </p:txBody>
      </p:sp>
      <p:pic>
        <p:nvPicPr>
          <p:cNvPr id="10" name="Picture 9">
            <a:extLst>
              <a:ext uri="{FF2B5EF4-FFF2-40B4-BE49-F238E27FC236}">
                <a16:creationId xmlns:a16="http://schemas.microsoft.com/office/drawing/2014/main" id="{69B79429-3F65-66B8-104B-66FA8D324595}"/>
              </a:ext>
            </a:extLst>
          </p:cNvPr>
          <p:cNvPicPr>
            <a:picLocks noChangeAspect="1"/>
          </p:cNvPicPr>
          <p:nvPr userDrawn="1"/>
        </p:nvPicPr>
        <p:blipFill>
          <a:blip r:embed="rId2">
            <a:alphaModFix amt="60000"/>
          </a:blip>
          <a:stretch>
            <a:fillRect/>
          </a:stretch>
        </p:blipFill>
        <p:spPr>
          <a:xfrm rot="5400000">
            <a:off x="-2815230" y="2798900"/>
            <a:ext cx="6250944" cy="653143"/>
          </a:xfrm>
          <a:prstGeom prst="rect">
            <a:avLst/>
          </a:prstGeom>
        </p:spPr>
      </p:pic>
      <p:pic>
        <p:nvPicPr>
          <p:cNvPr id="11" name="Picture 10">
            <a:extLst>
              <a:ext uri="{FF2B5EF4-FFF2-40B4-BE49-F238E27FC236}">
                <a16:creationId xmlns:a16="http://schemas.microsoft.com/office/drawing/2014/main" id="{2EDAD4F6-55A8-78F8-A29F-D23D99B5AFD3}"/>
              </a:ext>
            </a:extLst>
          </p:cNvPr>
          <p:cNvPicPr>
            <a:picLocks noChangeAspect="1"/>
          </p:cNvPicPr>
          <p:nvPr userDrawn="1"/>
        </p:nvPicPr>
        <p:blipFill>
          <a:blip r:embed="rId2">
            <a:alphaModFix amt="60000"/>
          </a:blip>
          <a:stretch>
            <a:fillRect/>
          </a:stretch>
        </p:blipFill>
        <p:spPr>
          <a:xfrm rot="16200000">
            <a:off x="8754696" y="2798900"/>
            <a:ext cx="6250944" cy="653143"/>
          </a:xfrm>
          <a:prstGeom prst="rect">
            <a:avLst/>
          </a:prstGeom>
        </p:spPr>
      </p:pic>
      <p:sp>
        <p:nvSpPr>
          <p:cNvPr id="12" name="Rectangle 11">
            <a:extLst>
              <a:ext uri="{FF2B5EF4-FFF2-40B4-BE49-F238E27FC236}">
                <a16:creationId xmlns:a16="http://schemas.microsoft.com/office/drawing/2014/main" id="{24658452-B50B-0CD8-86F8-EDD9DBE7270A}"/>
              </a:ext>
            </a:extLst>
          </p:cNvPr>
          <p:cNvSpPr/>
          <p:nvPr userDrawn="1"/>
        </p:nvSpPr>
        <p:spPr>
          <a:xfrm>
            <a:off x="1589" y="6216344"/>
            <a:ext cx="12190411"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13" name="Picture 12">
            <a:extLst>
              <a:ext uri="{FF2B5EF4-FFF2-40B4-BE49-F238E27FC236}">
                <a16:creationId xmlns:a16="http://schemas.microsoft.com/office/drawing/2014/main" id="{7DAE44C7-D0AF-11A9-C584-DA5B94583DA4}"/>
              </a:ext>
            </a:extLst>
          </p:cNvPr>
          <p:cNvPicPr>
            <a:picLocks noChangeAspect="1"/>
          </p:cNvPicPr>
          <p:nvPr userDrawn="1"/>
        </p:nvPicPr>
        <p:blipFill>
          <a:blip r:embed="rId3"/>
          <a:stretch>
            <a:fillRect/>
          </a:stretch>
        </p:blipFill>
        <p:spPr>
          <a:xfrm>
            <a:off x="9918570" y="6315973"/>
            <a:ext cx="2090547" cy="442398"/>
          </a:xfrm>
          <a:prstGeom prst="rect">
            <a:avLst/>
          </a:prstGeom>
        </p:spPr>
      </p:pic>
      <p:pic>
        <p:nvPicPr>
          <p:cNvPr id="14" name="Picture 13">
            <a:extLst>
              <a:ext uri="{FF2B5EF4-FFF2-40B4-BE49-F238E27FC236}">
                <a16:creationId xmlns:a16="http://schemas.microsoft.com/office/drawing/2014/main" id="{098A3BE7-9E7A-F68B-1DE6-D878940789DA}"/>
              </a:ext>
            </a:extLst>
          </p:cNvPr>
          <p:cNvPicPr>
            <a:picLocks noChangeAspect="1"/>
          </p:cNvPicPr>
          <p:nvPr userDrawn="1"/>
        </p:nvPicPr>
        <p:blipFill>
          <a:blip r:embed="rId4"/>
          <a:stretch>
            <a:fillRect/>
          </a:stretch>
        </p:blipFill>
        <p:spPr>
          <a:xfrm>
            <a:off x="13137" y="6323770"/>
            <a:ext cx="1067049" cy="444241"/>
          </a:xfrm>
          <a:prstGeom prst="rect">
            <a:avLst/>
          </a:prstGeom>
        </p:spPr>
      </p:pic>
      <p:cxnSp>
        <p:nvCxnSpPr>
          <p:cNvPr id="15" name="Google Shape;117;g1085632c482_0_121">
            <a:extLst>
              <a:ext uri="{FF2B5EF4-FFF2-40B4-BE49-F238E27FC236}">
                <a16:creationId xmlns:a16="http://schemas.microsoft.com/office/drawing/2014/main" id="{CB5419C9-2F6A-14C5-3171-704D1DB9B991}"/>
              </a:ext>
            </a:extLst>
          </p:cNvPr>
          <p:cNvCxnSpPr/>
          <p:nvPr userDrawn="1"/>
        </p:nvCxnSpPr>
        <p:spPr>
          <a:xfrm>
            <a:off x="1008825" y="715777"/>
            <a:ext cx="10133100" cy="0"/>
          </a:xfrm>
          <a:prstGeom prst="straightConnector1">
            <a:avLst/>
          </a:prstGeom>
          <a:noFill/>
          <a:ln w="9525" cap="flat" cmpd="sng">
            <a:solidFill>
              <a:srgbClr val="7FBDCA"/>
            </a:solidFill>
            <a:prstDash val="solid"/>
            <a:miter lim="800000"/>
            <a:headEnd type="none" w="sm" len="sm"/>
            <a:tailEnd type="none" w="sm" len="sm"/>
          </a:ln>
        </p:spPr>
      </p:cxnSp>
      <p:sp>
        <p:nvSpPr>
          <p:cNvPr id="17" name="Text Placeholder 16">
            <a:extLst>
              <a:ext uri="{FF2B5EF4-FFF2-40B4-BE49-F238E27FC236}">
                <a16:creationId xmlns:a16="http://schemas.microsoft.com/office/drawing/2014/main" id="{B5837D03-4A52-958D-B2B9-263EE0822EFC}"/>
              </a:ext>
            </a:extLst>
          </p:cNvPr>
          <p:cNvSpPr>
            <a:spLocks noGrp="1"/>
          </p:cNvSpPr>
          <p:nvPr>
            <p:ph type="body" sz="quarter" idx="10"/>
          </p:nvPr>
        </p:nvSpPr>
        <p:spPr>
          <a:xfrm>
            <a:off x="1284288" y="1136650"/>
            <a:ext cx="9974262" cy="3657600"/>
          </a:xfrm>
        </p:spPr>
        <p:txBody>
          <a:bodyPr/>
          <a:lstStyle>
            <a:lvl1pPr>
              <a:defRPr>
                <a:solidFill>
                  <a:schemeClr val="tx1"/>
                </a:solidFill>
                <a:latin typeface="Helvetica Neue" panose="02000503000000020004"/>
              </a:defRPr>
            </a:lvl1pPr>
            <a:lvl2pPr>
              <a:defRPr>
                <a:solidFill>
                  <a:srgbClr val="184F78"/>
                </a:solidFill>
                <a:latin typeface="Helvetica Neue" panose="02000503000000020004"/>
              </a:defRPr>
            </a:lvl2pPr>
            <a:lvl3pPr>
              <a:defRPr>
                <a:solidFill>
                  <a:srgbClr val="184F78"/>
                </a:solidFill>
                <a:latin typeface="Helvetica Neue" panose="02000503000000020004"/>
              </a:defRPr>
            </a:lvl3pPr>
            <a:lvl4pPr>
              <a:defRPr>
                <a:solidFill>
                  <a:srgbClr val="184F78"/>
                </a:solidFill>
                <a:latin typeface="Helvetica Neue" panose="02000503000000020004"/>
              </a:defRPr>
            </a:lvl4pPr>
            <a:lvl5pPr marL="1828800" indent="0">
              <a:buNone/>
              <a:defRPr>
                <a:solidFill>
                  <a:srgbClr val="184F78"/>
                </a:solidFill>
                <a:latin typeface="Helvetica Neue" panose="02000503000000020004"/>
              </a:defRPr>
            </a:lvl5pPr>
          </a:lstStyle>
          <a:p>
            <a:pPr lvl="0"/>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lvl="0"/>
            <a:endParaRPr lang="en-US"/>
          </a:p>
        </p:txBody>
      </p:sp>
    </p:spTree>
    <p:extLst>
      <p:ext uri="{BB962C8B-B14F-4D97-AF65-F5344CB8AC3E}">
        <p14:creationId xmlns:p14="http://schemas.microsoft.com/office/powerpoint/2010/main" val="1559602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First&amp;SecondLeve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16AF9-C23B-9923-84E4-72F48D6E3C1B}"/>
              </a:ext>
            </a:extLst>
          </p:cNvPr>
          <p:cNvSpPr>
            <a:spLocks noGrp="1"/>
          </p:cNvSpPr>
          <p:nvPr>
            <p:ph type="title"/>
          </p:nvPr>
        </p:nvSpPr>
        <p:spPr>
          <a:xfrm>
            <a:off x="930563" y="-1"/>
            <a:ext cx="5830455" cy="867484"/>
          </a:xfrm>
        </p:spPr>
        <p:txBody>
          <a:bodyPr>
            <a:normAutofit/>
          </a:bodyPr>
          <a:lstStyle>
            <a:lvl1pPr marL="0" algn="l" defTabSz="457200" rtl="0" eaLnBrk="1" latinLnBrk="0" hangingPunct="1">
              <a:lnSpc>
                <a:spcPct val="115000"/>
              </a:lnSpc>
              <a:buSzPts val="3000"/>
              <a:defRPr lang="en-US" sz="3000" b="1" kern="1200" dirty="0">
                <a:solidFill>
                  <a:srgbClr val="194F78"/>
                </a:solidFill>
                <a:latin typeface="Helvetica Neue"/>
                <a:ea typeface="Helvetica Neue"/>
                <a:cs typeface="Helvetica Neue"/>
              </a:defRPr>
            </a:lvl1pPr>
          </a:lstStyle>
          <a:p>
            <a:r>
              <a:rPr lang="en-US"/>
              <a:t>Click to edit Master title style</a:t>
            </a:r>
          </a:p>
        </p:txBody>
      </p:sp>
      <p:pic>
        <p:nvPicPr>
          <p:cNvPr id="6" name="Picture 5">
            <a:extLst>
              <a:ext uri="{FF2B5EF4-FFF2-40B4-BE49-F238E27FC236}">
                <a16:creationId xmlns:a16="http://schemas.microsoft.com/office/drawing/2014/main" id="{BABE6F44-BE53-26FC-0459-B8D0C7AE3982}"/>
              </a:ext>
            </a:extLst>
          </p:cNvPr>
          <p:cNvPicPr>
            <a:picLocks noChangeAspect="1"/>
          </p:cNvPicPr>
          <p:nvPr userDrawn="1"/>
        </p:nvPicPr>
        <p:blipFill>
          <a:blip r:embed="rId2">
            <a:alphaModFix amt="60000"/>
          </a:blip>
          <a:stretch>
            <a:fillRect/>
          </a:stretch>
        </p:blipFill>
        <p:spPr>
          <a:xfrm rot="5400000">
            <a:off x="-2815230" y="2798900"/>
            <a:ext cx="6250944" cy="653143"/>
          </a:xfrm>
          <a:prstGeom prst="rect">
            <a:avLst/>
          </a:prstGeom>
        </p:spPr>
      </p:pic>
      <p:pic>
        <p:nvPicPr>
          <p:cNvPr id="7" name="Picture 6">
            <a:extLst>
              <a:ext uri="{FF2B5EF4-FFF2-40B4-BE49-F238E27FC236}">
                <a16:creationId xmlns:a16="http://schemas.microsoft.com/office/drawing/2014/main" id="{0480C582-BFEE-FBF2-1D8E-ED80F3CB16FC}"/>
              </a:ext>
            </a:extLst>
          </p:cNvPr>
          <p:cNvPicPr>
            <a:picLocks noChangeAspect="1"/>
          </p:cNvPicPr>
          <p:nvPr userDrawn="1"/>
        </p:nvPicPr>
        <p:blipFill>
          <a:blip r:embed="rId2">
            <a:alphaModFix amt="60000"/>
          </a:blip>
          <a:stretch>
            <a:fillRect/>
          </a:stretch>
        </p:blipFill>
        <p:spPr>
          <a:xfrm rot="16200000">
            <a:off x="8754696" y="2798900"/>
            <a:ext cx="6250944" cy="653143"/>
          </a:xfrm>
          <a:prstGeom prst="rect">
            <a:avLst/>
          </a:prstGeom>
        </p:spPr>
      </p:pic>
      <p:sp>
        <p:nvSpPr>
          <p:cNvPr id="8" name="Rectangle 7">
            <a:extLst>
              <a:ext uri="{FF2B5EF4-FFF2-40B4-BE49-F238E27FC236}">
                <a16:creationId xmlns:a16="http://schemas.microsoft.com/office/drawing/2014/main" id="{AE69D68A-16C5-FD29-62E9-52E0DFCB3A1D}"/>
              </a:ext>
            </a:extLst>
          </p:cNvPr>
          <p:cNvSpPr/>
          <p:nvPr userDrawn="1"/>
        </p:nvSpPr>
        <p:spPr>
          <a:xfrm>
            <a:off x="1589" y="6216344"/>
            <a:ext cx="12190411"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9" name="Picture 8">
            <a:extLst>
              <a:ext uri="{FF2B5EF4-FFF2-40B4-BE49-F238E27FC236}">
                <a16:creationId xmlns:a16="http://schemas.microsoft.com/office/drawing/2014/main" id="{CAE84586-0B29-7090-55A1-AE9E11549401}"/>
              </a:ext>
            </a:extLst>
          </p:cNvPr>
          <p:cNvPicPr>
            <a:picLocks noChangeAspect="1"/>
          </p:cNvPicPr>
          <p:nvPr userDrawn="1"/>
        </p:nvPicPr>
        <p:blipFill>
          <a:blip r:embed="rId3"/>
          <a:stretch>
            <a:fillRect/>
          </a:stretch>
        </p:blipFill>
        <p:spPr>
          <a:xfrm>
            <a:off x="9918570" y="6315973"/>
            <a:ext cx="2090547" cy="442398"/>
          </a:xfrm>
          <a:prstGeom prst="rect">
            <a:avLst/>
          </a:prstGeom>
        </p:spPr>
      </p:pic>
      <p:pic>
        <p:nvPicPr>
          <p:cNvPr id="10" name="Picture 9">
            <a:extLst>
              <a:ext uri="{FF2B5EF4-FFF2-40B4-BE49-F238E27FC236}">
                <a16:creationId xmlns:a16="http://schemas.microsoft.com/office/drawing/2014/main" id="{68C9E92F-2A87-C849-7ECF-65F7105D79DA}"/>
              </a:ext>
            </a:extLst>
          </p:cNvPr>
          <p:cNvPicPr>
            <a:picLocks noChangeAspect="1"/>
          </p:cNvPicPr>
          <p:nvPr userDrawn="1"/>
        </p:nvPicPr>
        <p:blipFill>
          <a:blip r:embed="rId4"/>
          <a:stretch>
            <a:fillRect/>
          </a:stretch>
        </p:blipFill>
        <p:spPr>
          <a:xfrm>
            <a:off x="13137" y="6323770"/>
            <a:ext cx="1067049" cy="444241"/>
          </a:xfrm>
          <a:prstGeom prst="rect">
            <a:avLst/>
          </a:prstGeom>
        </p:spPr>
      </p:pic>
      <p:cxnSp>
        <p:nvCxnSpPr>
          <p:cNvPr id="11" name="Google Shape;117;g1085632c482_0_121">
            <a:extLst>
              <a:ext uri="{FF2B5EF4-FFF2-40B4-BE49-F238E27FC236}">
                <a16:creationId xmlns:a16="http://schemas.microsoft.com/office/drawing/2014/main" id="{5AD7CD65-FA19-4B96-BFE2-D1BA90430605}"/>
              </a:ext>
            </a:extLst>
          </p:cNvPr>
          <p:cNvCxnSpPr/>
          <p:nvPr userDrawn="1"/>
        </p:nvCxnSpPr>
        <p:spPr>
          <a:xfrm>
            <a:off x="1008825" y="715777"/>
            <a:ext cx="10133100" cy="0"/>
          </a:xfrm>
          <a:prstGeom prst="straightConnector1">
            <a:avLst/>
          </a:prstGeom>
          <a:noFill/>
          <a:ln w="9525" cap="flat" cmpd="sng">
            <a:solidFill>
              <a:srgbClr val="7FBDCA"/>
            </a:solidFill>
            <a:prstDash val="solid"/>
            <a:miter lim="800000"/>
            <a:headEnd type="none" w="sm" len="sm"/>
            <a:tailEnd type="none" w="sm" len="sm"/>
          </a:ln>
        </p:spPr>
      </p:cxnSp>
      <p:sp>
        <p:nvSpPr>
          <p:cNvPr id="15" name="Text Placeholder 14">
            <a:extLst>
              <a:ext uri="{FF2B5EF4-FFF2-40B4-BE49-F238E27FC236}">
                <a16:creationId xmlns:a16="http://schemas.microsoft.com/office/drawing/2014/main" id="{69F16674-A4B3-0492-AC12-6D769F8D5D8A}"/>
              </a:ext>
            </a:extLst>
          </p:cNvPr>
          <p:cNvSpPr>
            <a:spLocks noGrp="1"/>
          </p:cNvSpPr>
          <p:nvPr>
            <p:ph type="body" sz="quarter" idx="10"/>
          </p:nvPr>
        </p:nvSpPr>
        <p:spPr>
          <a:xfrm>
            <a:off x="1238250" y="1052513"/>
            <a:ext cx="9642475" cy="4165600"/>
          </a:xfrm>
        </p:spPr>
        <p:txBody>
          <a:bodyPr/>
          <a:lstStyle>
            <a:lvl1pPr>
              <a:defRPr>
                <a:solidFill>
                  <a:schemeClr val="tx1"/>
                </a:solidFill>
              </a:defRPr>
            </a:lvl1pPr>
            <a:lvl2pPr>
              <a:defRPr>
                <a:solidFill>
                  <a:schemeClr val="tx1"/>
                </a:solidFill>
              </a:defRPr>
            </a:lvl2pPr>
          </a:lstStyle>
          <a:p>
            <a:pPr lvl="0"/>
            <a:r>
              <a:rPr lang="en-US"/>
              <a:t>Click to edit Master text styles</a:t>
            </a:r>
          </a:p>
          <a:p>
            <a:pPr lvl="1"/>
            <a:r>
              <a:rPr lang="en-US"/>
              <a:t>Second level</a:t>
            </a:r>
          </a:p>
          <a:p>
            <a:pPr lvl="0"/>
            <a:r>
              <a:rPr lang="en-US"/>
              <a:t>Click to edit Master text styles</a:t>
            </a:r>
          </a:p>
          <a:p>
            <a:pPr lvl="1"/>
            <a:r>
              <a:rPr lang="en-US"/>
              <a:t>Second level</a:t>
            </a:r>
          </a:p>
          <a:p>
            <a:pPr lvl="0"/>
            <a:r>
              <a:rPr lang="en-US"/>
              <a:t>Click to edit Master text styles</a:t>
            </a:r>
          </a:p>
          <a:p>
            <a:pPr lvl="1"/>
            <a:r>
              <a:rPr lang="en-US"/>
              <a:t>Second level</a:t>
            </a:r>
          </a:p>
          <a:p>
            <a:pPr lvl="0"/>
            <a:r>
              <a:rPr lang="en-US"/>
              <a:t>Click to edit Master text styles</a:t>
            </a:r>
          </a:p>
          <a:p>
            <a:pPr lvl="1"/>
            <a:r>
              <a:rPr lang="en-US"/>
              <a:t>Second level</a:t>
            </a:r>
          </a:p>
        </p:txBody>
      </p:sp>
    </p:spTree>
    <p:extLst>
      <p:ext uri="{BB962C8B-B14F-4D97-AF65-F5344CB8AC3E}">
        <p14:creationId xmlns:p14="http://schemas.microsoft.com/office/powerpoint/2010/main" val="3000949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sBulle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F2A1C16-7D2D-2959-3A8C-9B66D9A20B9B}"/>
              </a:ext>
            </a:extLst>
          </p:cNvPr>
          <p:cNvSpPr>
            <a:spLocks noGrp="1"/>
          </p:cNvSpPr>
          <p:nvPr>
            <p:ph type="title"/>
          </p:nvPr>
        </p:nvSpPr>
        <p:spPr>
          <a:xfrm>
            <a:off x="930563" y="-1"/>
            <a:ext cx="5830455" cy="867484"/>
          </a:xfrm>
        </p:spPr>
        <p:txBody>
          <a:bodyPr>
            <a:normAutofit/>
          </a:bodyPr>
          <a:lstStyle>
            <a:lvl1pPr marL="0" algn="l" defTabSz="457200" rtl="0" eaLnBrk="1" latinLnBrk="0" hangingPunct="1">
              <a:lnSpc>
                <a:spcPct val="115000"/>
              </a:lnSpc>
              <a:buSzPts val="3000"/>
              <a:defRPr lang="en-US" sz="3000" b="1" kern="1200" dirty="0">
                <a:solidFill>
                  <a:srgbClr val="194F78"/>
                </a:solidFill>
                <a:latin typeface="Helvetica Neue"/>
                <a:ea typeface="Helvetica Neue"/>
                <a:cs typeface="Helvetica Neue"/>
              </a:defRPr>
            </a:lvl1pPr>
          </a:lstStyle>
          <a:p>
            <a:r>
              <a:rPr lang="en-US"/>
              <a:t>Click to edit Master title style</a:t>
            </a:r>
          </a:p>
        </p:txBody>
      </p:sp>
      <p:pic>
        <p:nvPicPr>
          <p:cNvPr id="8" name="Picture 7">
            <a:extLst>
              <a:ext uri="{FF2B5EF4-FFF2-40B4-BE49-F238E27FC236}">
                <a16:creationId xmlns:a16="http://schemas.microsoft.com/office/drawing/2014/main" id="{C0A24609-5252-73A0-A5EB-E60CB09AE3FA}"/>
              </a:ext>
            </a:extLst>
          </p:cNvPr>
          <p:cNvPicPr>
            <a:picLocks noChangeAspect="1"/>
          </p:cNvPicPr>
          <p:nvPr userDrawn="1"/>
        </p:nvPicPr>
        <p:blipFill>
          <a:blip r:embed="rId2">
            <a:alphaModFix amt="60000"/>
          </a:blip>
          <a:stretch>
            <a:fillRect/>
          </a:stretch>
        </p:blipFill>
        <p:spPr>
          <a:xfrm rot="5400000">
            <a:off x="-2815230" y="2798900"/>
            <a:ext cx="6250944" cy="653143"/>
          </a:xfrm>
          <a:prstGeom prst="rect">
            <a:avLst/>
          </a:prstGeom>
        </p:spPr>
      </p:pic>
      <p:pic>
        <p:nvPicPr>
          <p:cNvPr id="9" name="Picture 8">
            <a:extLst>
              <a:ext uri="{FF2B5EF4-FFF2-40B4-BE49-F238E27FC236}">
                <a16:creationId xmlns:a16="http://schemas.microsoft.com/office/drawing/2014/main" id="{CEC7BC0C-495E-E11A-F9AA-CCD69E7CAFCE}"/>
              </a:ext>
            </a:extLst>
          </p:cNvPr>
          <p:cNvPicPr>
            <a:picLocks noChangeAspect="1"/>
          </p:cNvPicPr>
          <p:nvPr userDrawn="1"/>
        </p:nvPicPr>
        <p:blipFill>
          <a:blip r:embed="rId2">
            <a:alphaModFix amt="60000"/>
          </a:blip>
          <a:stretch>
            <a:fillRect/>
          </a:stretch>
        </p:blipFill>
        <p:spPr>
          <a:xfrm rot="16200000">
            <a:off x="8754696" y="2798900"/>
            <a:ext cx="6250944" cy="653143"/>
          </a:xfrm>
          <a:prstGeom prst="rect">
            <a:avLst/>
          </a:prstGeom>
        </p:spPr>
      </p:pic>
      <p:sp>
        <p:nvSpPr>
          <p:cNvPr id="10" name="Rectangle 9">
            <a:extLst>
              <a:ext uri="{FF2B5EF4-FFF2-40B4-BE49-F238E27FC236}">
                <a16:creationId xmlns:a16="http://schemas.microsoft.com/office/drawing/2014/main" id="{7A63B53F-3A08-4F17-A559-425D5391F044}"/>
              </a:ext>
            </a:extLst>
          </p:cNvPr>
          <p:cNvSpPr/>
          <p:nvPr userDrawn="1"/>
        </p:nvSpPr>
        <p:spPr>
          <a:xfrm>
            <a:off x="1589" y="6216344"/>
            <a:ext cx="12190411"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11" name="Picture 10">
            <a:extLst>
              <a:ext uri="{FF2B5EF4-FFF2-40B4-BE49-F238E27FC236}">
                <a16:creationId xmlns:a16="http://schemas.microsoft.com/office/drawing/2014/main" id="{8939B329-57B9-66A2-FF5F-C62922F100C2}"/>
              </a:ext>
            </a:extLst>
          </p:cNvPr>
          <p:cNvPicPr>
            <a:picLocks noChangeAspect="1"/>
          </p:cNvPicPr>
          <p:nvPr userDrawn="1"/>
        </p:nvPicPr>
        <p:blipFill>
          <a:blip r:embed="rId3"/>
          <a:stretch>
            <a:fillRect/>
          </a:stretch>
        </p:blipFill>
        <p:spPr>
          <a:xfrm>
            <a:off x="9918570" y="6315973"/>
            <a:ext cx="2090547" cy="442398"/>
          </a:xfrm>
          <a:prstGeom prst="rect">
            <a:avLst/>
          </a:prstGeom>
        </p:spPr>
      </p:pic>
      <p:pic>
        <p:nvPicPr>
          <p:cNvPr id="12" name="Picture 11">
            <a:extLst>
              <a:ext uri="{FF2B5EF4-FFF2-40B4-BE49-F238E27FC236}">
                <a16:creationId xmlns:a16="http://schemas.microsoft.com/office/drawing/2014/main" id="{01279AF6-D5FC-4963-4658-80B37B571254}"/>
              </a:ext>
            </a:extLst>
          </p:cNvPr>
          <p:cNvPicPr>
            <a:picLocks noChangeAspect="1"/>
          </p:cNvPicPr>
          <p:nvPr userDrawn="1"/>
        </p:nvPicPr>
        <p:blipFill>
          <a:blip r:embed="rId4"/>
          <a:stretch>
            <a:fillRect/>
          </a:stretch>
        </p:blipFill>
        <p:spPr>
          <a:xfrm>
            <a:off x="13137" y="6323770"/>
            <a:ext cx="1067049" cy="444241"/>
          </a:xfrm>
          <a:prstGeom prst="rect">
            <a:avLst/>
          </a:prstGeom>
        </p:spPr>
      </p:pic>
      <p:cxnSp>
        <p:nvCxnSpPr>
          <p:cNvPr id="13" name="Google Shape;117;g1085632c482_0_121">
            <a:extLst>
              <a:ext uri="{FF2B5EF4-FFF2-40B4-BE49-F238E27FC236}">
                <a16:creationId xmlns:a16="http://schemas.microsoft.com/office/drawing/2014/main" id="{8163753F-623C-5B59-4F7D-23495F3879F9}"/>
              </a:ext>
            </a:extLst>
          </p:cNvPr>
          <p:cNvCxnSpPr/>
          <p:nvPr userDrawn="1"/>
        </p:nvCxnSpPr>
        <p:spPr>
          <a:xfrm>
            <a:off x="1008825" y="715777"/>
            <a:ext cx="10133100" cy="0"/>
          </a:xfrm>
          <a:prstGeom prst="straightConnector1">
            <a:avLst/>
          </a:prstGeom>
          <a:noFill/>
          <a:ln w="9525" cap="flat" cmpd="sng">
            <a:solidFill>
              <a:srgbClr val="7FBDCA"/>
            </a:solidFill>
            <a:prstDash val="solid"/>
            <a:miter lim="800000"/>
            <a:headEnd type="none" w="sm" len="sm"/>
            <a:tailEnd type="none" w="sm" len="sm"/>
          </a:ln>
        </p:spPr>
      </p:cxnSp>
      <p:sp>
        <p:nvSpPr>
          <p:cNvPr id="15" name="Text Placeholder 14">
            <a:extLst>
              <a:ext uri="{FF2B5EF4-FFF2-40B4-BE49-F238E27FC236}">
                <a16:creationId xmlns:a16="http://schemas.microsoft.com/office/drawing/2014/main" id="{480697B8-5F25-A32E-9B84-352B4EDC1DEB}"/>
              </a:ext>
            </a:extLst>
          </p:cNvPr>
          <p:cNvSpPr>
            <a:spLocks noGrp="1"/>
          </p:cNvSpPr>
          <p:nvPr>
            <p:ph type="body" sz="quarter" idx="10"/>
          </p:nvPr>
        </p:nvSpPr>
        <p:spPr>
          <a:xfrm>
            <a:off x="930275" y="1098550"/>
            <a:ext cx="4389438" cy="5117794"/>
          </a:xfrm>
        </p:spPr>
        <p:txBody>
          <a:bodyPr/>
          <a:lstStyle>
            <a:lvl1pPr>
              <a:defRPr sz="2200">
                <a:solidFill>
                  <a:schemeClr val="tx1"/>
                </a:solidFill>
                <a:latin typeface="Helvetica Neue" panose="02000503000000020004"/>
              </a:defRPr>
            </a:lvl1pPr>
            <a:lvl2pPr>
              <a:defRPr sz="1800">
                <a:solidFill>
                  <a:schemeClr val="tx1"/>
                </a:solidFill>
                <a:latin typeface="Helvetica Neue" panose="02000503000000020004"/>
              </a:defRPr>
            </a:lvl2pPr>
          </a:lstStyle>
          <a:p>
            <a:pPr lvl="0"/>
            <a:r>
              <a:rPr lang="en-US"/>
              <a:t>Click to edit Master text styles</a:t>
            </a:r>
          </a:p>
          <a:p>
            <a:pPr lvl="1"/>
            <a:r>
              <a:rPr lang="en-US"/>
              <a:t>Second level</a:t>
            </a:r>
          </a:p>
          <a:p>
            <a:pPr lvl="0"/>
            <a:r>
              <a:rPr lang="en-US"/>
              <a:t>Click to edit Master text styles</a:t>
            </a:r>
          </a:p>
          <a:p>
            <a:pPr lvl="1"/>
            <a:r>
              <a:rPr lang="en-US"/>
              <a:t>Second level</a:t>
            </a:r>
          </a:p>
          <a:p>
            <a:pPr lvl="0"/>
            <a:r>
              <a:rPr lang="en-US"/>
              <a:t>Click to edit Master text styles</a:t>
            </a:r>
          </a:p>
          <a:p>
            <a:pPr lvl="1"/>
            <a:r>
              <a:rPr lang="en-US"/>
              <a:t>Second level</a:t>
            </a:r>
          </a:p>
          <a:p>
            <a:pPr lvl="0"/>
            <a:r>
              <a:rPr lang="en-US"/>
              <a:t>Click to edit Master text styles</a:t>
            </a:r>
          </a:p>
          <a:p>
            <a:pPr lvl="1"/>
            <a:r>
              <a:rPr lang="en-US"/>
              <a:t>Second level</a:t>
            </a:r>
          </a:p>
          <a:p>
            <a:pPr lvl="0"/>
            <a:r>
              <a:rPr lang="en-US"/>
              <a:t>Click to edit Master text styles</a:t>
            </a:r>
          </a:p>
          <a:p>
            <a:pPr lvl="1"/>
            <a:r>
              <a:rPr lang="en-US"/>
              <a:t>Second level</a:t>
            </a:r>
          </a:p>
          <a:p>
            <a:pPr lvl="1"/>
            <a:endParaRPr lang="en-US"/>
          </a:p>
        </p:txBody>
      </p:sp>
      <p:sp>
        <p:nvSpPr>
          <p:cNvPr id="17" name="Text Placeholder 14">
            <a:extLst>
              <a:ext uri="{FF2B5EF4-FFF2-40B4-BE49-F238E27FC236}">
                <a16:creationId xmlns:a16="http://schemas.microsoft.com/office/drawing/2014/main" id="{1EBB25B2-51A1-26C0-FB09-D9C49D6ECD05}"/>
              </a:ext>
            </a:extLst>
          </p:cNvPr>
          <p:cNvSpPr>
            <a:spLocks noGrp="1"/>
          </p:cNvSpPr>
          <p:nvPr>
            <p:ph type="body" sz="quarter" idx="11"/>
          </p:nvPr>
        </p:nvSpPr>
        <p:spPr>
          <a:xfrm>
            <a:off x="5629953" y="1098550"/>
            <a:ext cx="4389438" cy="5117794"/>
          </a:xfrm>
        </p:spPr>
        <p:txBody>
          <a:bodyPr/>
          <a:lstStyle>
            <a:lvl1pPr>
              <a:defRPr sz="2200">
                <a:solidFill>
                  <a:schemeClr val="tx1"/>
                </a:solidFill>
                <a:latin typeface="Helvetica Neue" panose="02000503000000020004"/>
              </a:defRPr>
            </a:lvl1pPr>
            <a:lvl2pPr>
              <a:defRPr sz="1800">
                <a:solidFill>
                  <a:schemeClr val="tx1"/>
                </a:solidFill>
                <a:latin typeface="Helvetica Neue" panose="02000503000000020004"/>
              </a:defRPr>
            </a:lvl2pPr>
          </a:lstStyle>
          <a:p>
            <a:pPr lvl="0"/>
            <a:r>
              <a:rPr lang="en-US"/>
              <a:t>Click to edit Master text styles</a:t>
            </a:r>
          </a:p>
          <a:p>
            <a:pPr lvl="1"/>
            <a:r>
              <a:rPr lang="en-US"/>
              <a:t>Second level</a:t>
            </a:r>
          </a:p>
          <a:p>
            <a:pPr lvl="0"/>
            <a:r>
              <a:rPr lang="en-US"/>
              <a:t>Click to edit Master text styles</a:t>
            </a:r>
          </a:p>
          <a:p>
            <a:pPr lvl="1"/>
            <a:r>
              <a:rPr lang="en-US"/>
              <a:t>Second level</a:t>
            </a:r>
          </a:p>
          <a:p>
            <a:pPr lvl="0"/>
            <a:r>
              <a:rPr lang="en-US"/>
              <a:t>Click to edit Master text styles</a:t>
            </a:r>
          </a:p>
          <a:p>
            <a:pPr lvl="1"/>
            <a:r>
              <a:rPr lang="en-US"/>
              <a:t>Second level</a:t>
            </a:r>
          </a:p>
          <a:p>
            <a:pPr lvl="0"/>
            <a:r>
              <a:rPr lang="en-US"/>
              <a:t>Click to edit Master text styles</a:t>
            </a:r>
          </a:p>
          <a:p>
            <a:pPr lvl="1"/>
            <a:r>
              <a:rPr lang="en-US"/>
              <a:t>Second level</a:t>
            </a:r>
          </a:p>
          <a:p>
            <a:pPr lvl="0"/>
            <a:r>
              <a:rPr lang="en-US"/>
              <a:t>Click to edit Master text styles</a:t>
            </a:r>
          </a:p>
          <a:p>
            <a:pPr lvl="1"/>
            <a:r>
              <a:rPr lang="en-US"/>
              <a:t>Second level</a:t>
            </a:r>
          </a:p>
          <a:p>
            <a:pPr lvl="1"/>
            <a:endParaRPr lang="en-US"/>
          </a:p>
        </p:txBody>
      </p:sp>
    </p:spTree>
    <p:extLst>
      <p:ext uri="{BB962C8B-B14F-4D97-AF65-F5344CB8AC3E}">
        <p14:creationId xmlns:p14="http://schemas.microsoft.com/office/powerpoint/2010/main" val="27507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Column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5B732-D045-96F9-A965-263BD85E2441}"/>
              </a:ext>
            </a:extLst>
          </p:cNvPr>
          <p:cNvSpPr>
            <a:spLocks noGrp="1"/>
          </p:cNvSpPr>
          <p:nvPr>
            <p:ph type="title"/>
          </p:nvPr>
        </p:nvSpPr>
        <p:spPr>
          <a:xfrm>
            <a:off x="839788" y="136526"/>
            <a:ext cx="10382394" cy="685800"/>
          </a:xfrm>
        </p:spPr>
        <p:txBody>
          <a:bodyPr anchor="b">
            <a:normAutofit/>
          </a:bodyPr>
          <a:lstStyle>
            <a:lvl1pPr>
              <a:defRPr sz="3000" b="1">
                <a:solidFill>
                  <a:srgbClr val="184F78"/>
                </a:solidFill>
                <a:latin typeface="Helvetica Neue" panose="02000503000000020004"/>
              </a:defRPr>
            </a:lvl1pPr>
          </a:lstStyle>
          <a:p>
            <a:r>
              <a:rPr lang="en-US"/>
              <a:t>Click to edit Master title style</a:t>
            </a:r>
          </a:p>
        </p:txBody>
      </p:sp>
      <p:pic>
        <p:nvPicPr>
          <p:cNvPr id="10" name="Picture 9">
            <a:extLst>
              <a:ext uri="{FF2B5EF4-FFF2-40B4-BE49-F238E27FC236}">
                <a16:creationId xmlns:a16="http://schemas.microsoft.com/office/drawing/2014/main" id="{90E87416-334E-AB56-8CC1-8A2A2BB23871}"/>
              </a:ext>
            </a:extLst>
          </p:cNvPr>
          <p:cNvPicPr>
            <a:picLocks noChangeAspect="1"/>
          </p:cNvPicPr>
          <p:nvPr userDrawn="1"/>
        </p:nvPicPr>
        <p:blipFill>
          <a:blip r:embed="rId2">
            <a:alphaModFix amt="60000"/>
          </a:blip>
          <a:stretch>
            <a:fillRect/>
          </a:stretch>
        </p:blipFill>
        <p:spPr>
          <a:xfrm rot="5400000">
            <a:off x="-2815230" y="2798900"/>
            <a:ext cx="6250944" cy="653143"/>
          </a:xfrm>
          <a:prstGeom prst="rect">
            <a:avLst/>
          </a:prstGeom>
        </p:spPr>
      </p:pic>
      <p:pic>
        <p:nvPicPr>
          <p:cNvPr id="11" name="Picture 10">
            <a:extLst>
              <a:ext uri="{FF2B5EF4-FFF2-40B4-BE49-F238E27FC236}">
                <a16:creationId xmlns:a16="http://schemas.microsoft.com/office/drawing/2014/main" id="{E7D9182D-97BC-BCD9-68F2-3011914959CB}"/>
              </a:ext>
            </a:extLst>
          </p:cNvPr>
          <p:cNvPicPr>
            <a:picLocks noChangeAspect="1"/>
          </p:cNvPicPr>
          <p:nvPr userDrawn="1"/>
        </p:nvPicPr>
        <p:blipFill>
          <a:blip r:embed="rId2">
            <a:alphaModFix amt="60000"/>
          </a:blip>
          <a:stretch>
            <a:fillRect/>
          </a:stretch>
        </p:blipFill>
        <p:spPr>
          <a:xfrm rot="16200000">
            <a:off x="8754696" y="2798900"/>
            <a:ext cx="6250944" cy="653143"/>
          </a:xfrm>
          <a:prstGeom prst="rect">
            <a:avLst/>
          </a:prstGeom>
        </p:spPr>
      </p:pic>
      <p:sp>
        <p:nvSpPr>
          <p:cNvPr id="12" name="Rectangle 11">
            <a:extLst>
              <a:ext uri="{FF2B5EF4-FFF2-40B4-BE49-F238E27FC236}">
                <a16:creationId xmlns:a16="http://schemas.microsoft.com/office/drawing/2014/main" id="{C2A1BB73-811C-2B4C-7DF0-A4B90619091F}"/>
              </a:ext>
            </a:extLst>
          </p:cNvPr>
          <p:cNvSpPr/>
          <p:nvPr userDrawn="1"/>
        </p:nvSpPr>
        <p:spPr>
          <a:xfrm>
            <a:off x="1589" y="6216344"/>
            <a:ext cx="12190411"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13" name="Picture 12">
            <a:extLst>
              <a:ext uri="{FF2B5EF4-FFF2-40B4-BE49-F238E27FC236}">
                <a16:creationId xmlns:a16="http://schemas.microsoft.com/office/drawing/2014/main" id="{9F8631AD-55F2-4794-4F92-F28D11CE9D88}"/>
              </a:ext>
            </a:extLst>
          </p:cNvPr>
          <p:cNvPicPr>
            <a:picLocks noChangeAspect="1"/>
          </p:cNvPicPr>
          <p:nvPr userDrawn="1"/>
        </p:nvPicPr>
        <p:blipFill>
          <a:blip r:embed="rId3"/>
          <a:stretch>
            <a:fillRect/>
          </a:stretch>
        </p:blipFill>
        <p:spPr>
          <a:xfrm>
            <a:off x="9918570" y="6315973"/>
            <a:ext cx="2090547" cy="442398"/>
          </a:xfrm>
          <a:prstGeom prst="rect">
            <a:avLst/>
          </a:prstGeom>
        </p:spPr>
      </p:pic>
      <p:pic>
        <p:nvPicPr>
          <p:cNvPr id="14" name="Picture 13">
            <a:extLst>
              <a:ext uri="{FF2B5EF4-FFF2-40B4-BE49-F238E27FC236}">
                <a16:creationId xmlns:a16="http://schemas.microsoft.com/office/drawing/2014/main" id="{2A1014EF-C7BC-173B-6620-3FEF6A6EE578}"/>
              </a:ext>
            </a:extLst>
          </p:cNvPr>
          <p:cNvPicPr>
            <a:picLocks noChangeAspect="1"/>
          </p:cNvPicPr>
          <p:nvPr userDrawn="1"/>
        </p:nvPicPr>
        <p:blipFill>
          <a:blip r:embed="rId4"/>
          <a:stretch>
            <a:fillRect/>
          </a:stretch>
        </p:blipFill>
        <p:spPr>
          <a:xfrm>
            <a:off x="13137" y="6323770"/>
            <a:ext cx="1067049" cy="444241"/>
          </a:xfrm>
          <a:prstGeom prst="rect">
            <a:avLst/>
          </a:prstGeom>
        </p:spPr>
      </p:pic>
      <p:cxnSp>
        <p:nvCxnSpPr>
          <p:cNvPr id="15" name="Google Shape;117;g1085632c482_0_121">
            <a:extLst>
              <a:ext uri="{FF2B5EF4-FFF2-40B4-BE49-F238E27FC236}">
                <a16:creationId xmlns:a16="http://schemas.microsoft.com/office/drawing/2014/main" id="{EBFA0536-757E-76B3-BEC8-4D5525FBDD8B}"/>
              </a:ext>
            </a:extLst>
          </p:cNvPr>
          <p:cNvCxnSpPr/>
          <p:nvPr userDrawn="1"/>
        </p:nvCxnSpPr>
        <p:spPr>
          <a:xfrm>
            <a:off x="1008825" y="715777"/>
            <a:ext cx="10133100" cy="0"/>
          </a:xfrm>
          <a:prstGeom prst="straightConnector1">
            <a:avLst/>
          </a:prstGeom>
          <a:noFill/>
          <a:ln w="9525" cap="flat" cmpd="sng">
            <a:solidFill>
              <a:srgbClr val="7FBDCA"/>
            </a:solidFill>
            <a:prstDash val="solid"/>
            <a:miter lim="800000"/>
            <a:headEnd type="none" w="sm" len="sm"/>
            <a:tailEnd type="none" w="sm" len="sm"/>
          </a:ln>
        </p:spPr>
      </p:cxnSp>
      <p:sp>
        <p:nvSpPr>
          <p:cNvPr id="17" name="Text Placeholder 16">
            <a:extLst>
              <a:ext uri="{FF2B5EF4-FFF2-40B4-BE49-F238E27FC236}">
                <a16:creationId xmlns:a16="http://schemas.microsoft.com/office/drawing/2014/main" id="{63AD068E-AB14-5BFB-A549-6FDCBBCFA767}"/>
              </a:ext>
            </a:extLst>
          </p:cNvPr>
          <p:cNvSpPr>
            <a:spLocks noGrp="1"/>
          </p:cNvSpPr>
          <p:nvPr>
            <p:ph type="body" sz="quarter" idx="12"/>
          </p:nvPr>
        </p:nvSpPr>
        <p:spPr>
          <a:xfrm>
            <a:off x="1008825" y="1176995"/>
            <a:ext cx="3030538" cy="4965228"/>
          </a:xfrm>
        </p:spPr>
        <p:txBody>
          <a:bodyPr>
            <a:normAutofit/>
          </a:bodyPr>
          <a:lstStyle>
            <a:lvl1pPr>
              <a:defRPr sz="2200">
                <a:solidFill>
                  <a:schemeClr val="tx1"/>
                </a:solidFill>
                <a:latin typeface="Helvetica Neue" panose="02000503000000020004"/>
              </a:defRPr>
            </a:lvl1pPr>
          </a:lstStyle>
          <a:p>
            <a:pPr lvl="0"/>
            <a:r>
              <a:rPr lang="en-US"/>
              <a:t>Click to edit Master text styles</a:t>
            </a:r>
          </a:p>
          <a:p>
            <a:pPr lvl="0"/>
            <a:r>
              <a:rPr lang="en-US"/>
              <a:t>Click to edit Master text styles</a:t>
            </a:r>
          </a:p>
          <a:p>
            <a:pPr lvl="0"/>
            <a:r>
              <a:rPr lang="en-US"/>
              <a:t>Click to edit Master text styles</a:t>
            </a:r>
          </a:p>
          <a:p>
            <a:pPr lvl="0"/>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lvl="0"/>
            <a:endParaRPr lang="en-US"/>
          </a:p>
        </p:txBody>
      </p:sp>
      <p:sp>
        <p:nvSpPr>
          <p:cNvPr id="18" name="Text Placeholder 16">
            <a:extLst>
              <a:ext uri="{FF2B5EF4-FFF2-40B4-BE49-F238E27FC236}">
                <a16:creationId xmlns:a16="http://schemas.microsoft.com/office/drawing/2014/main" id="{4DA31066-2540-9B60-001C-092994D940C0}"/>
              </a:ext>
            </a:extLst>
          </p:cNvPr>
          <p:cNvSpPr>
            <a:spLocks noGrp="1"/>
          </p:cNvSpPr>
          <p:nvPr>
            <p:ph type="body" sz="quarter" idx="13"/>
          </p:nvPr>
        </p:nvSpPr>
        <p:spPr>
          <a:xfrm>
            <a:off x="4515716" y="1143919"/>
            <a:ext cx="3030538" cy="4965228"/>
          </a:xfrm>
        </p:spPr>
        <p:txBody>
          <a:bodyPr>
            <a:normAutofit/>
          </a:bodyPr>
          <a:lstStyle>
            <a:lvl1pPr>
              <a:defRPr sz="2200">
                <a:solidFill>
                  <a:schemeClr val="tx1"/>
                </a:solidFill>
                <a:latin typeface="Helvetica Neue" panose="02000503000000020004"/>
              </a:defRPr>
            </a:lvl1pPr>
          </a:lstStyle>
          <a:p>
            <a:pPr lvl="0"/>
            <a:r>
              <a:rPr lang="en-US"/>
              <a:t>Click to edit Master text styles</a:t>
            </a:r>
          </a:p>
          <a:p>
            <a:pPr lvl="0"/>
            <a:r>
              <a:rPr lang="en-US"/>
              <a:t>Click to edit Master text styles</a:t>
            </a:r>
          </a:p>
          <a:p>
            <a:pPr lvl="0"/>
            <a:r>
              <a:rPr lang="en-US"/>
              <a:t>Click to edit Master text styles</a:t>
            </a:r>
          </a:p>
          <a:p>
            <a:pPr lvl="0"/>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lvl="0"/>
            <a:endParaRPr lang="en-US"/>
          </a:p>
        </p:txBody>
      </p:sp>
      <p:sp>
        <p:nvSpPr>
          <p:cNvPr id="19" name="Text Placeholder 16">
            <a:extLst>
              <a:ext uri="{FF2B5EF4-FFF2-40B4-BE49-F238E27FC236}">
                <a16:creationId xmlns:a16="http://schemas.microsoft.com/office/drawing/2014/main" id="{0E794AB3-0C80-7288-2967-A704A8C7AD6B}"/>
              </a:ext>
            </a:extLst>
          </p:cNvPr>
          <p:cNvSpPr>
            <a:spLocks noGrp="1"/>
          </p:cNvSpPr>
          <p:nvPr>
            <p:ph type="body" sz="quarter" idx="14"/>
          </p:nvPr>
        </p:nvSpPr>
        <p:spPr>
          <a:xfrm>
            <a:off x="8034656" y="1151534"/>
            <a:ext cx="3030538" cy="4965228"/>
          </a:xfrm>
        </p:spPr>
        <p:txBody>
          <a:bodyPr>
            <a:normAutofit/>
          </a:bodyPr>
          <a:lstStyle>
            <a:lvl1pPr>
              <a:defRPr sz="2200">
                <a:solidFill>
                  <a:schemeClr val="tx1"/>
                </a:solidFill>
                <a:latin typeface="Helvetica Neue" panose="02000503000000020004"/>
              </a:defRPr>
            </a:lvl1pPr>
          </a:lstStyle>
          <a:p>
            <a:pPr lvl="0"/>
            <a:r>
              <a:rPr lang="en-US"/>
              <a:t>Click to edit Master text styles</a:t>
            </a:r>
          </a:p>
          <a:p>
            <a:pPr lvl="0"/>
            <a:r>
              <a:rPr lang="en-US"/>
              <a:t>Click to edit Master text styles</a:t>
            </a:r>
          </a:p>
          <a:p>
            <a:pPr lvl="0"/>
            <a:r>
              <a:rPr lang="en-US"/>
              <a:t>Click to edit Master text styles</a:t>
            </a:r>
          </a:p>
          <a:p>
            <a:pPr lvl="0"/>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lvl="0"/>
            <a:endParaRPr lang="en-US"/>
          </a:p>
        </p:txBody>
      </p:sp>
    </p:spTree>
    <p:extLst>
      <p:ext uri="{BB962C8B-B14F-4D97-AF65-F5344CB8AC3E}">
        <p14:creationId xmlns:p14="http://schemas.microsoft.com/office/powerpoint/2010/main" val="2277398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ed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2B7E0-AC82-799D-4EE6-A7B87F37A5BA}"/>
              </a:ext>
            </a:extLst>
          </p:cNvPr>
          <p:cNvSpPr>
            <a:spLocks noGrp="1"/>
          </p:cNvSpPr>
          <p:nvPr>
            <p:ph type="title"/>
          </p:nvPr>
        </p:nvSpPr>
        <p:spPr>
          <a:xfrm>
            <a:off x="765897" y="309418"/>
            <a:ext cx="10354685" cy="530225"/>
          </a:xfrm>
        </p:spPr>
        <p:txBody>
          <a:bodyPr anchor="b">
            <a:normAutofit/>
          </a:bodyPr>
          <a:lstStyle>
            <a:lvl1pPr>
              <a:defRPr sz="3000" b="1">
                <a:solidFill>
                  <a:srgbClr val="184F78"/>
                </a:solidFill>
                <a:latin typeface="Helvetica Neue" panose="02000503000000020004"/>
              </a:defRPr>
            </a:lvl1pPr>
          </a:lstStyle>
          <a:p>
            <a:r>
              <a:rPr lang="en-US"/>
              <a:t>Click to edit Master title style</a:t>
            </a:r>
          </a:p>
        </p:txBody>
      </p:sp>
      <p:pic>
        <p:nvPicPr>
          <p:cNvPr id="8" name="Picture 7">
            <a:extLst>
              <a:ext uri="{FF2B5EF4-FFF2-40B4-BE49-F238E27FC236}">
                <a16:creationId xmlns:a16="http://schemas.microsoft.com/office/drawing/2014/main" id="{390D6A2B-E54E-6180-8252-0684291257B8}"/>
              </a:ext>
            </a:extLst>
          </p:cNvPr>
          <p:cNvPicPr>
            <a:picLocks noChangeAspect="1"/>
          </p:cNvPicPr>
          <p:nvPr userDrawn="1"/>
        </p:nvPicPr>
        <p:blipFill>
          <a:blip r:embed="rId2">
            <a:alphaModFix amt="60000"/>
          </a:blip>
          <a:stretch>
            <a:fillRect/>
          </a:stretch>
        </p:blipFill>
        <p:spPr>
          <a:xfrm rot="5400000">
            <a:off x="-2815230" y="2798900"/>
            <a:ext cx="6250944" cy="653143"/>
          </a:xfrm>
          <a:prstGeom prst="rect">
            <a:avLst/>
          </a:prstGeom>
        </p:spPr>
      </p:pic>
      <p:pic>
        <p:nvPicPr>
          <p:cNvPr id="9" name="Picture 8">
            <a:extLst>
              <a:ext uri="{FF2B5EF4-FFF2-40B4-BE49-F238E27FC236}">
                <a16:creationId xmlns:a16="http://schemas.microsoft.com/office/drawing/2014/main" id="{B5F1057F-FA27-10CF-ED1C-4ED3A4C44D06}"/>
              </a:ext>
            </a:extLst>
          </p:cNvPr>
          <p:cNvPicPr>
            <a:picLocks noChangeAspect="1"/>
          </p:cNvPicPr>
          <p:nvPr userDrawn="1"/>
        </p:nvPicPr>
        <p:blipFill>
          <a:blip r:embed="rId2">
            <a:alphaModFix amt="60000"/>
          </a:blip>
          <a:stretch>
            <a:fillRect/>
          </a:stretch>
        </p:blipFill>
        <p:spPr>
          <a:xfrm rot="16200000">
            <a:off x="8754696" y="2798900"/>
            <a:ext cx="6250944" cy="653143"/>
          </a:xfrm>
          <a:prstGeom prst="rect">
            <a:avLst/>
          </a:prstGeom>
        </p:spPr>
      </p:pic>
      <p:sp>
        <p:nvSpPr>
          <p:cNvPr id="10" name="Rectangle 9">
            <a:extLst>
              <a:ext uri="{FF2B5EF4-FFF2-40B4-BE49-F238E27FC236}">
                <a16:creationId xmlns:a16="http://schemas.microsoft.com/office/drawing/2014/main" id="{0F177EF5-0453-0A6B-E84D-DBA80E097CF7}"/>
              </a:ext>
            </a:extLst>
          </p:cNvPr>
          <p:cNvSpPr/>
          <p:nvPr userDrawn="1"/>
        </p:nvSpPr>
        <p:spPr>
          <a:xfrm>
            <a:off x="1589" y="6216344"/>
            <a:ext cx="12190411"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11" name="Picture 10">
            <a:extLst>
              <a:ext uri="{FF2B5EF4-FFF2-40B4-BE49-F238E27FC236}">
                <a16:creationId xmlns:a16="http://schemas.microsoft.com/office/drawing/2014/main" id="{5A3880A3-9916-C145-CA62-4C334086D570}"/>
              </a:ext>
            </a:extLst>
          </p:cNvPr>
          <p:cNvPicPr>
            <a:picLocks noChangeAspect="1"/>
          </p:cNvPicPr>
          <p:nvPr userDrawn="1"/>
        </p:nvPicPr>
        <p:blipFill>
          <a:blip r:embed="rId3"/>
          <a:stretch>
            <a:fillRect/>
          </a:stretch>
        </p:blipFill>
        <p:spPr>
          <a:xfrm>
            <a:off x="9918570" y="6315973"/>
            <a:ext cx="2090547" cy="442398"/>
          </a:xfrm>
          <a:prstGeom prst="rect">
            <a:avLst/>
          </a:prstGeom>
        </p:spPr>
      </p:pic>
      <p:pic>
        <p:nvPicPr>
          <p:cNvPr id="12" name="Picture 11">
            <a:extLst>
              <a:ext uri="{FF2B5EF4-FFF2-40B4-BE49-F238E27FC236}">
                <a16:creationId xmlns:a16="http://schemas.microsoft.com/office/drawing/2014/main" id="{FD12DFC3-7352-48EA-C586-7BB9F1939751}"/>
              </a:ext>
            </a:extLst>
          </p:cNvPr>
          <p:cNvPicPr>
            <a:picLocks noChangeAspect="1"/>
          </p:cNvPicPr>
          <p:nvPr userDrawn="1"/>
        </p:nvPicPr>
        <p:blipFill>
          <a:blip r:embed="rId4"/>
          <a:stretch>
            <a:fillRect/>
          </a:stretch>
        </p:blipFill>
        <p:spPr>
          <a:xfrm>
            <a:off x="13137" y="6323770"/>
            <a:ext cx="1067049" cy="444241"/>
          </a:xfrm>
          <a:prstGeom prst="rect">
            <a:avLst/>
          </a:prstGeom>
        </p:spPr>
      </p:pic>
      <p:cxnSp>
        <p:nvCxnSpPr>
          <p:cNvPr id="13" name="Google Shape;117;g1085632c482_0_121">
            <a:extLst>
              <a:ext uri="{FF2B5EF4-FFF2-40B4-BE49-F238E27FC236}">
                <a16:creationId xmlns:a16="http://schemas.microsoft.com/office/drawing/2014/main" id="{8AF4A6EE-A8FF-3FC8-BE18-82622EA8D5E3}"/>
              </a:ext>
            </a:extLst>
          </p:cNvPr>
          <p:cNvCxnSpPr/>
          <p:nvPr userDrawn="1"/>
        </p:nvCxnSpPr>
        <p:spPr>
          <a:xfrm>
            <a:off x="1008825" y="715777"/>
            <a:ext cx="10133100" cy="0"/>
          </a:xfrm>
          <a:prstGeom prst="straightConnector1">
            <a:avLst/>
          </a:prstGeom>
          <a:noFill/>
          <a:ln w="9525" cap="flat" cmpd="sng">
            <a:solidFill>
              <a:srgbClr val="7FBDCA"/>
            </a:solidFill>
            <a:prstDash val="solid"/>
            <a:miter lim="800000"/>
            <a:headEnd type="none" w="sm" len="sm"/>
            <a:tailEnd type="none" w="sm" len="sm"/>
          </a:ln>
        </p:spPr>
      </p:cxnSp>
      <p:sp>
        <p:nvSpPr>
          <p:cNvPr id="15" name="Text Placeholder 14">
            <a:extLst>
              <a:ext uri="{FF2B5EF4-FFF2-40B4-BE49-F238E27FC236}">
                <a16:creationId xmlns:a16="http://schemas.microsoft.com/office/drawing/2014/main" id="{211B9E83-72B5-D82A-51A0-FFEEEE5FA215}"/>
              </a:ext>
            </a:extLst>
          </p:cNvPr>
          <p:cNvSpPr>
            <a:spLocks noGrp="1"/>
          </p:cNvSpPr>
          <p:nvPr>
            <p:ph type="body" sz="quarter" idx="10"/>
          </p:nvPr>
        </p:nvSpPr>
        <p:spPr>
          <a:xfrm>
            <a:off x="1008063" y="1163638"/>
            <a:ext cx="10133100" cy="4793817"/>
          </a:xfrm>
        </p:spPr>
        <p:txBody>
          <a:bodyPr/>
          <a:lstStyle>
            <a:lvl1pPr marL="514350" indent="-514350">
              <a:buAutoNum type="arabicPeriod"/>
              <a:defRPr>
                <a:solidFill>
                  <a:schemeClr val="tx1"/>
                </a:solidFill>
                <a:latin typeface="Helvetica Neue" panose="02000503000000020004"/>
              </a:defRPr>
            </a:lvl1pPr>
            <a:lvl2pPr marL="457200" indent="0">
              <a:buNone/>
              <a:defRPr/>
            </a:lvl2pPr>
          </a:lstStyle>
          <a:p>
            <a:pPr lvl="0"/>
            <a:r>
              <a:rPr lang="en-US"/>
              <a:t>Click to edit Master text styles</a:t>
            </a:r>
          </a:p>
          <a:p>
            <a:pPr lvl="0"/>
            <a:r>
              <a:rPr lang="en-US"/>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lang="en-US"/>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lang="en-US"/>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lang="en-US"/>
              <a:t>Click to edit Master text styles</a:t>
            </a:r>
          </a:p>
          <a:p>
            <a:pPr lvl="0"/>
            <a:endParaRPr lang="en-US"/>
          </a:p>
        </p:txBody>
      </p:sp>
    </p:spTree>
    <p:extLst>
      <p:ext uri="{BB962C8B-B14F-4D97-AF65-F5344CB8AC3E}">
        <p14:creationId xmlns:p14="http://schemas.microsoft.com/office/powerpoint/2010/main" val="3285682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1A2F9C-4593-8E70-D588-1D2F18A9B7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31852C-DB72-29CF-7325-C3348BC228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B4ED7-0EE6-9BC5-E388-E526C04E09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658B7A-E0C3-4DD1-9C82-68C826BCDC20}" type="datetimeFigureOut">
              <a:rPr lang="en-US" smtClean="0"/>
              <a:t>5/12/2024</a:t>
            </a:fld>
            <a:endParaRPr lang="en-US"/>
          </a:p>
        </p:txBody>
      </p:sp>
      <p:sp>
        <p:nvSpPr>
          <p:cNvPr id="5" name="Footer Placeholder 4">
            <a:extLst>
              <a:ext uri="{FF2B5EF4-FFF2-40B4-BE49-F238E27FC236}">
                <a16:creationId xmlns:a16="http://schemas.microsoft.com/office/drawing/2014/main" id="{BD51B9F7-9F96-66D6-A507-64160F5F9F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E67FF2-032E-79E0-6B72-2EC69FEC73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C9CB6-09D7-4B5E-BFF3-E5DEF8684686}" type="slidenum">
              <a:rPr lang="en-US" smtClean="0"/>
              <a:t>‹#›</a:t>
            </a:fld>
            <a:endParaRPr lang="en-US"/>
          </a:p>
        </p:txBody>
      </p:sp>
    </p:spTree>
    <p:extLst>
      <p:ext uri="{BB962C8B-B14F-4D97-AF65-F5344CB8AC3E}">
        <p14:creationId xmlns:p14="http://schemas.microsoft.com/office/powerpoint/2010/main" val="265006011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2.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303AF95-0FB7-E804-4B93-1C2E89CF5818}"/>
              </a:ext>
            </a:extLst>
          </p:cNvPr>
          <p:cNvPicPr>
            <a:picLocks noChangeAspect="1"/>
          </p:cNvPicPr>
          <p:nvPr/>
        </p:nvPicPr>
        <p:blipFill>
          <a:blip r:embed="rId3">
            <a:alphaModFix amt="70000"/>
          </a:blip>
          <a:stretch>
            <a:fillRect/>
          </a:stretch>
        </p:blipFill>
        <p:spPr>
          <a:xfrm rot="10800000">
            <a:off x="0" y="0"/>
            <a:ext cx="12192000" cy="2350048"/>
          </a:xfrm>
          <a:prstGeom prst="rect">
            <a:avLst/>
          </a:prstGeom>
        </p:spPr>
      </p:pic>
      <p:sp>
        <p:nvSpPr>
          <p:cNvPr id="69" name="Rectangle 68">
            <a:extLst>
              <a:ext uri="{FF2B5EF4-FFF2-40B4-BE49-F238E27FC236}">
                <a16:creationId xmlns:a16="http://schemas.microsoft.com/office/drawing/2014/main" id="{9B3F3BD0-9C2F-A846-72C1-D83F5C1365DB}"/>
              </a:ext>
            </a:extLst>
          </p:cNvPr>
          <p:cNvSpPr/>
          <p:nvPr/>
        </p:nvSpPr>
        <p:spPr>
          <a:xfrm>
            <a:off x="1589" y="6216344"/>
            <a:ext cx="12190411"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70" name="Picture 69">
            <a:extLst>
              <a:ext uri="{FF2B5EF4-FFF2-40B4-BE49-F238E27FC236}">
                <a16:creationId xmlns:a16="http://schemas.microsoft.com/office/drawing/2014/main" id="{D9BD32A7-BF34-0968-AA44-36FBCC471FDD}"/>
              </a:ext>
            </a:extLst>
          </p:cNvPr>
          <p:cNvPicPr>
            <a:picLocks noChangeAspect="1"/>
          </p:cNvPicPr>
          <p:nvPr/>
        </p:nvPicPr>
        <p:blipFill>
          <a:blip r:embed="rId4"/>
          <a:stretch>
            <a:fillRect/>
          </a:stretch>
        </p:blipFill>
        <p:spPr>
          <a:xfrm>
            <a:off x="9918570" y="6315973"/>
            <a:ext cx="2090547" cy="442398"/>
          </a:xfrm>
          <a:prstGeom prst="rect">
            <a:avLst/>
          </a:prstGeom>
        </p:spPr>
      </p:pic>
      <p:pic>
        <p:nvPicPr>
          <p:cNvPr id="71" name="Picture 70">
            <a:extLst>
              <a:ext uri="{FF2B5EF4-FFF2-40B4-BE49-F238E27FC236}">
                <a16:creationId xmlns:a16="http://schemas.microsoft.com/office/drawing/2014/main" id="{93DE45C4-45A6-0763-EFEF-823F3F76AE4E}"/>
              </a:ext>
            </a:extLst>
          </p:cNvPr>
          <p:cNvPicPr>
            <a:picLocks noChangeAspect="1"/>
          </p:cNvPicPr>
          <p:nvPr/>
        </p:nvPicPr>
        <p:blipFill>
          <a:blip r:embed="rId5"/>
          <a:stretch>
            <a:fillRect/>
          </a:stretch>
        </p:blipFill>
        <p:spPr>
          <a:xfrm>
            <a:off x="13137" y="6323770"/>
            <a:ext cx="1067049" cy="444241"/>
          </a:xfrm>
          <a:prstGeom prst="rect">
            <a:avLst/>
          </a:prstGeom>
        </p:spPr>
      </p:pic>
      <p:sp>
        <p:nvSpPr>
          <p:cNvPr id="10" name="Title 1">
            <a:extLst>
              <a:ext uri="{FF2B5EF4-FFF2-40B4-BE49-F238E27FC236}">
                <a16:creationId xmlns:a16="http://schemas.microsoft.com/office/drawing/2014/main" id="{56617AB2-93FD-9055-A845-8BC4F1F6BC7F}"/>
              </a:ext>
            </a:extLst>
          </p:cNvPr>
          <p:cNvSpPr>
            <a:spLocks noGrp="1"/>
          </p:cNvSpPr>
          <p:nvPr>
            <p:ph type="ctrTitle"/>
          </p:nvPr>
        </p:nvSpPr>
        <p:spPr>
          <a:xfrm>
            <a:off x="1524000" y="1806068"/>
            <a:ext cx="9144000" cy="2387600"/>
          </a:xfrm>
        </p:spPr>
        <p:txBody>
          <a:bodyPr>
            <a:normAutofit/>
          </a:bodyPr>
          <a:lstStyle/>
          <a:p>
            <a:pPr>
              <a:tabLst>
                <a:tab pos="169065" algn="l"/>
              </a:tabLst>
            </a:pPr>
            <a:r>
              <a:rPr lang="en-US" sz="5000" b="1" dirty="0">
                <a:solidFill>
                  <a:srgbClr val="33A7B7"/>
                </a:solidFill>
                <a:latin typeface="Arial"/>
                <a:cs typeface="Arial"/>
              </a:rPr>
              <a:t>Form A1: Participant Demographics</a:t>
            </a:r>
            <a:endParaRPr lang="en-US" sz="2500" b="1" dirty="0">
              <a:solidFill>
                <a:srgbClr val="33A7B7"/>
              </a:solidFill>
              <a:latin typeface="Arial"/>
              <a:cs typeface="Arial"/>
            </a:endParaRPr>
          </a:p>
        </p:txBody>
      </p:sp>
      <p:sp>
        <p:nvSpPr>
          <p:cNvPr id="11" name="Subtitle 2">
            <a:extLst>
              <a:ext uri="{FF2B5EF4-FFF2-40B4-BE49-F238E27FC236}">
                <a16:creationId xmlns:a16="http://schemas.microsoft.com/office/drawing/2014/main" id="{0208851D-CD35-916B-EFD4-14091A0C8241}"/>
              </a:ext>
            </a:extLst>
          </p:cNvPr>
          <p:cNvSpPr>
            <a:spLocks noGrp="1"/>
          </p:cNvSpPr>
          <p:nvPr>
            <p:ph type="subTitle" idx="1"/>
          </p:nvPr>
        </p:nvSpPr>
        <p:spPr>
          <a:xfrm>
            <a:off x="1524000" y="4325759"/>
            <a:ext cx="9144000" cy="583336"/>
          </a:xfrm>
        </p:spPr>
        <p:txBody>
          <a:bodyPr vert="horz" lIns="91440" tIns="45720" rIns="91440" bIns="45720" rtlCol="0" anchor="t">
            <a:normAutofit/>
          </a:bodyPr>
          <a:lstStyle/>
          <a:p>
            <a:pPr>
              <a:lnSpc>
                <a:spcPct val="150000"/>
              </a:lnSpc>
              <a:buSzPts val="2100"/>
            </a:pPr>
            <a:r>
              <a:rPr lang="en-US" sz="2000" b="1" dirty="0">
                <a:solidFill>
                  <a:srgbClr val="194F78"/>
                </a:solidFill>
                <a:latin typeface="Arial"/>
                <a:ea typeface="Helvetica Neue" panose="02000503000000020004" pitchFamily="2" charset="0"/>
                <a:cs typeface="Arial"/>
                <a:sym typeface="Helvetica Neue"/>
              </a:rPr>
              <a:t>Presented by: Greg Jicha UKY ADRC</a:t>
            </a:r>
            <a:endParaRPr lang="en-US" sz="1800" b="1" dirty="0">
              <a:solidFill>
                <a:srgbClr val="194F78"/>
              </a:solidFill>
              <a:latin typeface="Arial"/>
              <a:ea typeface="Helvetica Neue" panose="02000503000000020004" pitchFamily="2" charset="0"/>
              <a:cs typeface="Arial"/>
              <a:sym typeface="Helvetica Neue"/>
            </a:endParaRPr>
          </a:p>
        </p:txBody>
      </p:sp>
      <p:cxnSp>
        <p:nvCxnSpPr>
          <p:cNvPr id="13" name="Google Shape;85;p17">
            <a:extLst>
              <a:ext uri="{FF2B5EF4-FFF2-40B4-BE49-F238E27FC236}">
                <a16:creationId xmlns:a16="http://schemas.microsoft.com/office/drawing/2014/main" id="{2BA5D754-7FD2-7712-97D1-3CDC93FA6470}"/>
              </a:ext>
            </a:extLst>
          </p:cNvPr>
          <p:cNvCxnSpPr>
            <a:cxnSpLocks/>
          </p:cNvCxnSpPr>
          <p:nvPr/>
        </p:nvCxnSpPr>
        <p:spPr>
          <a:xfrm>
            <a:off x="2943616" y="4891493"/>
            <a:ext cx="6300592" cy="0"/>
          </a:xfrm>
          <a:prstGeom prst="straightConnector1">
            <a:avLst/>
          </a:prstGeom>
          <a:noFill/>
          <a:ln w="9525" cap="flat" cmpd="sng">
            <a:solidFill>
              <a:srgbClr val="7FBDCA"/>
            </a:solidFill>
            <a:prstDash val="solid"/>
            <a:miter lim="800000"/>
            <a:headEnd type="none" w="sm" len="sm"/>
            <a:tailEnd type="none" w="sm" len="sm"/>
          </a:ln>
        </p:spPr>
      </p:cxnSp>
      <p:sp>
        <p:nvSpPr>
          <p:cNvPr id="4" name="Subtitle 2">
            <a:extLst>
              <a:ext uri="{FF2B5EF4-FFF2-40B4-BE49-F238E27FC236}">
                <a16:creationId xmlns:a16="http://schemas.microsoft.com/office/drawing/2014/main" id="{3FB23B7D-CFF3-370F-58BC-A697AA5F5307}"/>
              </a:ext>
            </a:extLst>
          </p:cNvPr>
          <p:cNvSpPr txBox="1">
            <a:spLocks/>
          </p:cNvSpPr>
          <p:nvPr/>
        </p:nvSpPr>
        <p:spPr>
          <a:xfrm>
            <a:off x="1521912" y="4859260"/>
            <a:ext cx="9144000" cy="64165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buSzPts val="2100"/>
            </a:pPr>
            <a:r>
              <a:rPr lang="en-US" sz="1800" b="1" dirty="0">
                <a:solidFill>
                  <a:srgbClr val="194F78"/>
                </a:solidFill>
                <a:latin typeface="Arial"/>
                <a:ea typeface="Helvetica Neue" panose="02000503000000020004" pitchFamily="2" charset="0"/>
                <a:cs typeface="Arial"/>
                <a:sym typeface="Helvetica Neue"/>
              </a:rPr>
              <a:t>May 14, 2024 – UDSv4 Virtual Clinical Training Workshop</a:t>
            </a:r>
          </a:p>
        </p:txBody>
      </p:sp>
    </p:spTree>
    <p:extLst>
      <p:ext uri="{BB962C8B-B14F-4D97-AF65-F5344CB8AC3E}">
        <p14:creationId xmlns:p14="http://schemas.microsoft.com/office/powerpoint/2010/main" val="1420486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36EA9-46A1-8D3D-A687-BA1A92F90042}"/>
              </a:ext>
            </a:extLst>
          </p:cNvPr>
          <p:cNvSpPr>
            <a:spLocks noGrp="1"/>
          </p:cNvSpPr>
          <p:nvPr>
            <p:ph type="title"/>
          </p:nvPr>
        </p:nvSpPr>
        <p:spPr>
          <a:xfrm>
            <a:off x="801613" y="570344"/>
            <a:ext cx="10682815" cy="951346"/>
          </a:xfrm>
        </p:spPr>
        <p:txBody>
          <a:bodyPr/>
          <a:lstStyle/>
          <a:p>
            <a:r>
              <a:rPr lang="en-US" dirty="0"/>
              <a:t>Veteran Status is an important variable</a:t>
            </a:r>
          </a:p>
        </p:txBody>
      </p:sp>
      <p:pic>
        <p:nvPicPr>
          <p:cNvPr id="4" name="Picture 3">
            <a:extLst>
              <a:ext uri="{FF2B5EF4-FFF2-40B4-BE49-F238E27FC236}">
                <a16:creationId xmlns:a16="http://schemas.microsoft.com/office/drawing/2014/main" id="{C85B6528-1A7E-0E88-01D6-E14A5E5FC4BC}"/>
              </a:ext>
            </a:extLst>
          </p:cNvPr>
          <p:cNvPicPr>
            <a:picLocks noChangeAspect="1"/>
          </p:cNvPicPr>
          <p:nvPr/>
        </p:nvPicPr>
        <p:blipFill rotWithShape="1">
          <a:blip r:embed="rId2"/>
          <a:srcRect t="54988" b="21306"/>
          <a:stretch/>
        </p:blipFill>
        <p:spPr>
          <a:xfrm>
            <a:off x="650077" y="1404247"/>
            <a:ext cx="10834352" cy="1719945"/>
          </a:xfrm>
          <a:prstGeom prst="rect">
            <a:avLst/>
          </a:prstGeom>
        </p:spPr>
      </p:pic>
      <p:pic>
        <p:nvPicPr>
          <p:cNvPr id="5" name="Picture 4">
            <a:extLst>
              <a:ext uri="{FF2B5EF4-FFF2-40B4-BE49-F238E27FC236}">
                <a16:creationId xmlns:a16="http://schemas.microsoft.com/office/drawing/2014/main" id="{05D2067A-C7FC-1470-9374-B427F21E682D}"/>
              </a:ext>
            </a:extLst>
          </p:cNvPr>
          <p:cNvPicPr>
            <a:picLocks noChangeAspect="1"/>
          </p:cNvPicPr>
          <p:nvPr/>
        </p:nvPicPr>
        <p:blipFill rotWithShape="1">
          <a:blip r:embed="rId2"/>
          <a:srcRect t="78694"/>
          <a:stretch/>
        </p:blipFill>
        <p:spPr>
          <a:xfrm>
            <a:off x="650077" y="4528456"/>
            <a:ext cx="10834352" cy="1545847"/>
          </a:xfrm>
          <a:prstGeom prst="rect">
            <a:avLst/>
          </a:prstGeom>
        </p:spPr>
      </p:pic>
      <p:sp>
        <p:nvSpPr>
          <p:cNvPr id="6" name="Title 1">
            <a:extLst>
              <a:ext uri="{FF2B5EF4-FFF2-40B4-BE49-F238E27FC236}">
                <a16:creationId xmlns:a16="http://schemas.microsoft.com/office/drawing/2014/main" id="{8B8FBAB4-7076-0CE2-16B6-F4E4D0A03399}"/>
              </a:ext>
            </a:extLst>
          </p:cNvPr>
          <p:cNvSpPr txBox="1">
            <a:spLocks/>
          </p:cNvSpPr>
          <p:nvPr/>
        </p:nvSpPr>
        <p:spPr>
          <a:xfrm>
            <a:off x="725845" y="3574800"/>
            <a:ext cx="10682815" cy="95134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000" b="1" kern="1200">
                <a:solidFill>
                  <a:srgbClr val="184F78"/>
                </a:solidFill>
                <a:latin typeface="Helvetica Neue" panose="02000503000000020004"/>
                <a:ea typeface="+mj-ea"/>
                <a:cs typeface="+mj-cs"/>
              </a:defRPr>
            </a:lvl1pPr>
          </a:lstStyle>
          <a:p>
            <a:r>
              <a:rPr lang="en-US" dirty="0"/>
              <a:t>Physical engagement/exercise simply did not fit anywhere else but is an important data point</a:t>
            </a:r>
          </a:p>
        </p:txBody>
      </p:sp>
    </p:spTree>
    <p:extLst>
      <p:ext uri="{BB962C8B-B14F-4D97-AF65-F5344CB8AC3E}">
        <p14:creationId xmlns:p14="http://schemas.microsoft.com/office/powerpoint/2010/main" val="2887101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8AF67-C4DB-5DC8-08BA-E51012A67016}"/>
              </a:ext>
            </a:extLst>
          </p:cNvPr>
          <p:cNvSpPr>
            <a:spLocks noGrp="1"/>
          </p:cNvSpPr>
          <p:nvPr>
            <p:ph type="title"/>
          </p:nvPr>
        </p:nvSpPr>
        <p:spPr>
          <a:xfrm>
            <a:off x="661763" y="217714"/>
            <a:ext cx="10868474" cy="1588163"/>
          </a:xfrm>
        </p:spPr>
        <p:txBody>
          <a:bodyPr/>
          <a:lstStyle/>
          <a:p>
            <a:pPr>
              <a:spcAft>
                <a:spcPts val="1200"/>
              </a:spcAft>
            </a:pPr>
            <a:r>
              <a:rPr lang="en-US" dirty="0"/>
              <a:t>Subjective memory complaints (Short 3-item)</a:t>
            </a:r>
            <a:br>
              <a:rPr lang="en-US" dirty="0"/>
            </a:br>
            <a:r>
              <a:rPr lang="en-US" sz="2000" i="1" dirty="0"/>
              <a:t>*Participant only should answer, same three questions are on Form A2 for informant</a:t>
            </a:r>
            <a:br>
              <a:rPr lang="en-US" sz="2000" i="1" dirty="0"/>
            </a:br>
            <a:r>
              <a:rPr lang="en-US" sz="2000" i="1" dirty="0"/>
              <a:t>**Centers can and should expand with e-cog or other instrument as desired</a:t>
            </a:r>
          </a:p>
        </p:txBody>
      </p:sp>
      <p:pic>
        <p:nvPicPr>
          <p:cNvPr id="4" name="Picture 3">
            <a:extLst>
              <a:ext uri="{FF2B5EF4-FFF2-40B4-BE49-F238E27FC236}">
                <a16:creationId xmlns:a16="http://schemas.microsoft.com/office/drawing/2014/main" id="{C9499A50-2385-DFE2-EA45-3A31976FCA31}"/>
              </a:ext>
            </a:extLst>
          </p:cNvPr>
          <p:cNvPicPr>
            <a:picLocks noChangeAspect="1"/>
          </p:cNvPicPr>
          <p:nvPr/>
        </p:nvPicPr>
        <p:blipFill>
          <a:blip r:embed="rId2"/>
          <a:stretch>
            <a:fillRect/>
          </a:stretch>
        </p:blipFill>
        <p:spPr>
          <a:xfrm>
            <a:off x="661763" y="1805877"/>
            <a:ext cx="10868474" cy="4137722"/>
          </a:xfrm>
          <a:prstGeom prst="rect">
            <a:avLst/>
          </a:prstGeom>
        </p:spPr>
      </p:pic>
    </p:spTree>
    <p:extLst>
      <p:ext uri="{BB962C8B-B14F-4D97-AF65-F5344CB8AC3E}">
        <p14:creationId xmlns:p14="http://schemas.microsoft.com/office/powerpoint/2010/main" val="739984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697DB-4B0C-C7C9-4335-891A94E0C5E8}"/>
              </a:ext>
            </a:extLst>
          </p:cNvPr>
          <p:cNvSpPr>
            <a:spLocks noGrp="1"/>
          </p:cNvSpPr>
          <p:nvPr>
            <p:ph type="title"/>
          </p:nvPr>
        </p:nvSpPr>
        <p:spPr>
          <a:xfrm>
            <a:off x="794750" y="403121"/>
            <a:ext cx="10460307" cy="951346"/>
          </a:xfrm>
        </p:spPr>
        <p:txBody>
          <a:bodyPr/>
          <a:lstStyle/>
          <a:p>
            <a:r>
              <a:rPr lang="en-US" dirty="0"/>
              <a:t>ADI &amp; Modified Hollingshead Occupation Index</a:t>
            </a:r>
          </a:p>
        </p:txBody>
      </p:sp>
      <p:pic>
        <p:nvPicPr>
          <p:cNvPr id="4" name="Picture 3">
            <a:extLst>
              <a:ext uri="{FF2B5EF4-FFF2-40B4-BE49-F238E27FC236}">
                <a16:creationId xmlns:a16="http://schemas.microsoft.com/office/drawing/2014/main" id="{AFC120EB-F6DC-3826-7279-72D4729BC009}"/>
              </a:ext>
            </a:extLst>
          </p:cNvPr>
          <p:cNvPicPr>
            <a:picLocks noChangeAspect="1"/>
          </p:cNvPicPr>
          <p:nvPr/>
        </p:nvPicPr>
        <p:blipFill>
          <a:blip r:embed="rId2"/>
          <a:stretch>
            <a:fillRect/>
          </a:stretch>
        </p:blipFill>
        <p:spPr>
          <a:xfrm>
            <a:off x="794751" y="1184532"/>
            <a:ext cx="10460307" cy="2669824"/>
          </a:xfrm>
          <a:prstGeom prst="rect">
            <a:avLst/>
          </a:prstGeom>
        </p:spPr>
      </p:pic>
      <p:pic>
        <p:nvPicPr>
          <p:cNvPr id="6" name="Picture 5">
            <a:extLst>
              <a:ext uri="{FF2B5EF4-FFF2-40B4-BE49-F238E27FC236}">
                <a16:creationId xmlns:a16="http://schemas.microsoft.com/office/drawing/2014/main" id="{2460C3F9-96AB-AC4B-966D-1255AAAB2B56}"/>
              </a:ext>
            </a:extLst>
          </p:cNvPr>
          <p:cNvPicPr>
            <a:picLocks noChangeAspect="1"/>
          </p:cNvPicPr>
          <p:nvPr/>
        </p:nvPicPr>
        <p:blipFill>
          <a:blip r:embed="rId3"/>
          <a:stretch>
            <a:fillRect/>
          </a:stretch>
        </p:blipFill>
        <p:spPr>
          <a:xfrm>
            <a:off x="7542046" y="3968019"/>
            <a:ext cx="1874096" cy="2574295"/>
          </a:xfrm>
          <a:prstGeom prst="rect">
            <a:avLst/>
          </a:prstGeom>
        </p:spPr>
      </p:pic>
      <p:pic>
        <p:nvPicPr>
          <p:cNvPr id="8" name="Picture 7">
            <a:extLst>
              <a:ext uri="{FF2B5EF4-FFF2-40B4-BE49-F238E27FC236}">
                <a16:creationId xmlns:a16="http://schemas.microsoft.com/office/drawing/2014/main" id="{F16D19FE-8D9B-DDAB-63D5-0BC7E89826B4}"/>
              </a:ext>
            </a:extLst>
          </p:cNvPr>
          <p:cNvPicPr>
            <a:picLocks noChangeAspect="1"/>
          </p:cNvPicPr>
          <p:nvPr/>
        </p:nvPicPr>
        <p:blipFill>
          <a:blip r:embed="rId4"/>
          <a:stretch>
            <a:fillRect/>
          </a:stretch>
        </p:blipFill>
        <p:spPr>
          <a:xfrm>
            <a:off x="9492343" y="3968019"/>
            <a:ext cx="1762714" cy="2099073"/>
          </a:xfrm>
          <a:prstGeom prst="rect">
            <a:avLst/>
          </a:prstGeom>
        </p:spPr>
      </p:pic>
      <p:sp>
        <p:nvSpPr>
          <p:cNvPr id="9" name="Arrow: Right 8">
            <a:extLst>
              <a:ext uri="{FF2B5EF4-FFF2-40B4-BE49-F238E27FC236}">
                <a16:creationId xmlns:a16="http://schemas.microsoft.com/office/drawing/2014/main" id="{A8F370C4-5D29-7B5A-8A4E-6939DC4C8839}"/>
              </a:ext>
            </a:extLst>
          </p:cNvPr>
          <p:cNvSpPr/>
          <p:nvPr/>
        </p:nvSpPr>
        <p:spPr>
          <a:xfrm>
            <a:off x="6450282" y="4898443"/>
            <a:ext cx="1000967" cy="530942"/>
          </a:xfrm>
          <a:prstGeom prst="rightArrow">
            <a:avLst/>
          </a:prstGeom>
          <a:solidFill>
            <a:srgbClr val="184F7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94ADFDA-0C30-A555-B7A3-EAD5FD6190CE}"/>
              </a:ext>
            </a:extLst>
          </p:cNvPr>
          <p:cNvSpPr txBox="1"/>
          <p:nvPr/>
        </p:nvSpPr>
        <p:spPr>
          <a:xfrm>
            <a:off x="936943" y="4009752"/>
            <a:ext cx="5422542" cy="2308324"/>
          </a:xfrm>
          <a:prstGeom prst="rect">
            <a:avLst/>
          </a:prstGeom>
          <a:noFill/>
          <a:ln>
            <a:solidFill>
              <a:srgbClr val="184F78"/>
            </a:solidFill>
          </a:ln>
        </p:spPr>
        <p:txBody>
          <a:bodyPr wrap="square" rtlCol="0">
            <a:spAutoFit/>
          </a:bodyPr>
          <a:lstStyle/>
          <a:p>
            <a:r>
              <a:rPr lang="en-US" sz="2400" b="1" dirty="0">
                <a:solidFill>
                  <a:srgbClr val="184F78"/>
                </a:solidFill>
              </a:rPr>
              <a:t>Codes are included as Appendix 1 that are part of the form</a:t>
            </a:r>
          </a:p>
          <a:p>
            <a:endParaRPr lang="en-US" sz="2400" b="1" dirty="0">
              <a:solidFill>
                <a:srgbClr val="184F78"/>
              </a:solidFill>
            </a:endParaRPr>
          </a:p>
          <a:p>
            <a:r>
              <a:rPr lang="en-US" sz="2400" b="1" dirty="0">
                <a:solidFill>
                  <a:srgbClr val="184F78"/>
                </a:solidFill>
              </a:rPr>
              <a:t>ADRC staff should identify the proper code, but make sure you ask about occupation from the best source</a:t>
            </a:r>
          </a:p>
        </p:txBody>
      </p:sp>
      <p:sp>
        <p:nvSpPr>
          <p:cNvPr id="11" name="Speech Bubble: Oval 10">
            <a:extLst>
              <a:ext uri="{FF2B5EF4-FFF2-40B4-BE49-F238E27FC236}">
                <a16:creationId xmlns:a16="http://schemas.microsoft.com/office/drawing/2014/main" id="{8E2AC4D8-AEFB-1274-75F8-129110AA09B1}"/>
              </a:ext>
            </a:extLst>
          </p:cNvPr>
          <p:cNvSpPr/>
          <p:nvPr/>
        </p:nvSpPr>
        <p:spPr>
          <a:xfrm>
            <a:off x="570273" y="2172930"/>
            <a:ext cx="3372464" cy="1081548"/>
          </a:xfrm>
          <a:prstGeom prst="wedgeEllipseCallout">
            <a:avLst>
              <a:gd name="adj1" fmla="val 122607"/>
              <a:gd name="adj2" fmla="val -69318"/>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69AEA2-193F-C70C-8663-320E0597E907}"/>
              </a:ext>
            </a:extLst>
          </p:cNvPr>
          <p:cNvSpPr/>
          <p:nvPr/>
        </p:nvSpPr>
        <p:spPr>
          <a:xfrm>
            <a:off x="6794090" y="2015612"/>
            <a:ext cx="1002891" cy="20647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116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303AF95-0FB7-E804-4B93-1C2E89CF5818}"/>
              </a:ext>
            </a:extLst>
          </p:cNvPr>
          <p:cNvPicPr>
            <a:picLocks noChangeAspect="1"/>
          </p:cNvPicPr>
          <p:nvPr/>
        </p:nvPicPr>
        <p:blipFill>
          <a:blip r:embed="rId3">
            <a:alphaModFix amt="70000"/>
          </a:blip>
          <a:stretch>
            <a:fillRect/>
          </a:stretch>
        </p:blipFill>
        <p:spPr>
          <a:xfrm rot="10800000">
            <a:off x="0" y="0"/>
            <a:ext cx="12192000" cy="2350048"/>
          </a:xfrm>
          <a:prstGeom prst="rect">
            <a:avLst/>
          </a:prstGeom>
        </p:spPr>
      </p:pic>
      <p:sp>
        <p:nvSpPr>
          <p:cNvPr id="69" name="Rectangle 68">
            <a:extLst>
              <a:ext uri="{FF2B5EF4-FFF2-40B4-BE49-F238E27FC236}">
                <a16:creationId xmlns:a16="http://schemas.microsoft.com/office/drawing/2014/main" id="{9B3F3BD0-9C2F-A846-72C1-D83F5C1365DB}"/>
              </a:ext>
            </a:extLst>
          </p:cNvPr>
          <p:cNvSpPr/>
          <p:nvPr/>
        </p:nvSpPr>
        <p:spPr>
          <a:xfrm>
            <a:off x="1589" y="6216344"/>
            <a:ext cx="12190411" cy="641656"/>
          </a:xfrm>
          <a:prstGeom prst="rect">
            <a:avLst/>
          </a:prstGeom>
          <a:solidFill>
            <a:srgbClr val="CDE4E6">
              <a:alpha val="534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7"/>
          </a:p>
        </p:txBody>
      </p:sp>
      <p:pic>
        <p:nvPicPr>
          <p:cNvPr id="70" name="Picture 69">
            <a:extLst>
              <a:ext uri="{FF2B5EF4-FFF2-40B4-BE49-F238E27FC236}">
                <a16:creationId xmlns:a16="http://schemas.microsoft.com/office/drawing/2014/main" id="{D9BD32A7-BF34-0968-AA44-36FBCC471FDD}"/>
              </a:ext>
            </a:extLst>
          </p:cNvPr>
          <p:cNvPicPr>
            <a:picLocks noChangeAspect="1"/>
          </p:cNvPicPr>
          <p:nvPr/>
        </p:nvPicPr>
        <p:blipFill>
          <a:blip r:embed="rId4"/>
          <a:stretch>
            <a:fillRect/>
          </a:stretch>
        </p:blipFill>
        <p:spPr>
          <a:xfrm>
            <a:off x="9918570" y="6315973"/>
            <a:ext cx="2090547" cy="442398"/>
          </a:xfrm>
          <a:prstGeom prst="rect">
            <a:avLst/>
          </a:prstGeom>
        </p:spPr>
      </p:pic>
      <p:pic>
        <p:nvPicPr>
          <p:cNvPr id="71" name="Picture 70">
            <a:extLst>
              <a:ext uri="{FF2B5EF4-FFF2-40B4-BE49-F238E27FC236}">
                <a16:creationId xmlns:a16="http://schemas.microsoft.com/office/drawing/2014/main" id="{93DE45C4-45A6-0763-EFEF-823F3F76AE4E}"/>
              </a:ext>
            </a:extLst>
          </p:cNvPr>
          <p:cNvPicPr>
            <a:picLocks noChangeAspect="1"/>
          </p:cNvPicPr>
          <p:nvPr/>
        </p:nvPicPr>
        <p:blipFill>
          <a:blip r:embed="rId5"/>
          <a:stretch>
            <a:fillRect/>
          </a:stretch>
        </p:blipFill>
        <p:spPr>
          <a:xfrm>
            <a:off x="13137" y="6323770"/>
            <a:ext cx="1067049" cy="444241"/>
          </a:xfrm>
          <a:prstGeom prst="rect">
            <a:avLst/>
          </a:prstGeom>
        </p:spPr>
      </p:pic>
      <p:sp>
        <p:nvSpPr>
          <p:cNvPr id="10" name="Title 1">
            <a:extLst>
              <a:ext uri="{FF2B5EF4-FFF2-40B4-BE49-F238E27FC236}">
                <a16:creationId xmlns:a16="http://schemas.microsoft.com/office/drawing/2014/main" id="{56617AB2-93FD-9055-A845-8BC4F1F6BC7F}"/>
              </a:ext>
            </a:extLst>
          </p:cNvPr>
          <p:cNvSpPr>
            <a:spLocks noGrp="1"/>
          </p:cNvSpPr>
          <p:nvPr>
            <p:ph type="ctrTitle"/>
          </p:nvPr>
        </p:nvSpPr>
        <p:spPr>
          <a:xfrm>
            <a:off x="1524000" y="1806068"/>
            <a:ext cx="9144000" cy="2387600"/>
          </a:xfrm>
        </p:spPr>
        <p:txBody>
          <a:bodyPr>
            <a:normAutofit/>
          </a:bodyPr>
          <a:lstStyle/>
          <a:p>
            <a:pPr>
              <a:tabLst>
                <a:tab pos="169065" algn="l"/>
              </a:tabLst>
            </a:pPr>
            <a:r>
              <a:rPr lang="en-US" sz="5000" b="1" dirty="0">
                <a:solidFill>
                  <a:srgbClr val="33A7B7"/>
                </a:solidFill>
                <a:latin typeface="Arial"/>
                <a:cs typeface="Arial"/>
              </a:rPr>
              <a:t>Form A2: Co-participant Demographics</a:t>
            </a:r>
            <a:endParaRPr lang="en-US" sz="2500" b="1" dirty="0">
              <a:solidFill>
                <a:srgbClr val="33A7B7"/>
              </a:solidFill>
              <a:latin typeface="Arial"/>
              <a:cs typeface="Arial"/>
            </a:endParaRPr>
          </a:p>
        </p:txBody>
      </p:sp>
      <p:sp>
        <p:nvSpPr>
          <p:cNvPr id="11" name="Subtitle 2">
            <a:extLst>
              <a:ext uri="{FF2B5EF4-FFF2-40B4-BE49-F238E27FC236}">
                <a16:creationId xmlns:a16="http://schemas.microsoft.com/office/drawing/2014/main" id="{0208851D-CD35-916B-EFD4-14091A0C8241}"/>
              </a:ext>
            </a:extLst>
          </p:cNvPr>
          <p:cNvSpPr>
            <a:spLocks noGrp="1"/>
          </p:cNvSpPr>
          <p:nvPr>
            <p:ph type="subTitle" idx="1"/>
          </p:nvPr>
        </p:nvSpPr>
        <p:spPr>
          <a:xfrm>
            <a:off x="1524000" y="4325759"/>
            <a:ext cx="9144000" cy="583336"/>
          </a:xfrm>
        </p:spPr>
        <p:txBody>
          <a:bodyPr vert="horz" lIns="91440" tIns="45720" rIns="91440" bIns="45720" rtlCol="0" anchor="t">
            <a:normAutofit/>
          </a:bodyPr>
          <a:lstStyle/>
          <a:p>
            <a:pPr>
              <a:lnSpc>
                <a:spcPct val="150000"/>
              </a:lnSpc>
              <a:buSzPts val="2100"/>
            </a:pPr>
            <a:r>
              <a:rPr lang="en-US" sz="2000" b="1" dirty="0">
                <a:solidFill>
                  <a:srgbClr val="194F78"/>
                </a:solidFill>
                <a:latin typeface="Arial"/>
                <a:ea typeface="Helvetica Neue" panose="02000503000000020004" pitchFamily="2" charset="0"/>
                <a:cs typeface="Arial"/>
                <a:sym typeface="Helvetica Neue"/>
              </a:rPr>
              <a:t>Presented by: Greg Jicha UKY ADRC</a:t>
            </a:r>
            <a:endParaRPr lang="en-US" sz="1800" b="1" dirty="0">
              <a:solidFill>
                <a:srgbClr val="194F78"/>
              </a:solidFill>
              <a:latin typeface="Arial"/>
              <a:ea typeface="Helvetica Neue" panose="02000503000000020004" pitchFamily="2" charset="0"/>
              <a:cs typeface="Arial"/>
              <a:sym typeface="Helvetica Neue"/>
            </a:endParaRPr>
          </a:p>
        </p:txBody>
      </p:sp>
      <p:cxnSp>
        <p:nvCxnSpPr>
          <p:cNvPr id="13" name="Google Shape;85;p17">
            <a:extLst>
              <a:ext uri="{FF2B5EF4-FFF2-40B4-BE49-F238E27FC236}">
                <a16:creationId xmlns:a16="http://schemas.microsoft.com/office/drawing/2014/main" id="{2BA5D754-7FD2-7712-97D1-3CDC93FA6470}"/>
              </a:ext>
            </a:extLst>
          </p:cNvPr>
          <p:cNvCxnSpPr>
            <a:cxnSpLocks/>
          </p:cNvCxnSpPr>
          <p:nvPr/>
        </p:nvCxnSpPr>
        <p:spPr>
          <a:xfrm>
            <a:off x="2943616" y="4891493"/>
            <a:ext cx="6300592" cy="0"/>
          </a:xfrm>
          <a:prstGeom prst="straightConnector1">
            <a:avLst/>
          </a:prstGeom>
          <a:noFill/>
          <a:ln w="9525" cap="flat" cmpd="sng">
            <a:solidFill>
              <a:srgbClr val="7FBDCA"/>
            </a:solidFill>
            <a:prstDash val="solid"/>
            <a:miter lim="800000"/>
            <a:headEnd type="none" w="sm" len="sm"/>
            <a:tailEnd type="none" w="sm" len="sm"/>
          </a:ln>
        </p:spPr>
      </p:cxnSp>
      <p:sp>
        <p:nvSpPr>
          <p:cNvPr id="4" name="Subtitle 2">
            <a:extLst>
              <a:ext uri="{FF2B5EF4-FFF2-40B4-BE49-F238E27FC236}">
                <a16:creationId xmlns:a16="http://schemas.microsoft.com/office/drawing/2014/main" id="{3FB23B7D-CFF3-370F-58BC-A697AA5F5307}"/>
              </a:ext>
            </a:extLst>
          </p:cNvPr>
          <p:cNvSpPr txBox="1">
            <a:spLocks/>
          </p:cNvSpPr>
          <p:nvPr/>
        </p:nvSpPr>
        <p:spPr>
          <a:xfrm>
            <a:off x="1521912" y="4859260"/>
            <a:ext cx="9144000" cy="64165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buSzPts val="2100"/>
            </a:pPr>
            <a:r>
              <a:rPr lang="en-US" sz="1800" b="1" dirty="0">
                <a:solidFill>
                  <a:srgbClr val="194F78"/>
                </a:solidFill>
                <a:latin typeface="Arial"/>
                <a:ea typeface="Helvetica Neue" panose="02000503000000020004" pitchFamily="2" charset="0"/>
                <a:cs typeface="Arial"/>
                <a:sym typeface="Helvetica Neue"/>
              </a:rPr>
              <a:t>May 14, 2024 – UDSv4 Virtual Clinical Training Workshop</a:t>
            </a:r>
          </a:p>
        </p:txBody>
      </p:sp>
    </p:spTree>
    <p:extLst>
      <p:ext uri="{BB962C8B-B14F-4D97-AF65-F5344CB8AC3E}">
        <p14:creationId xmlns:p14="http://schemas.microsoft.com/office/powerpoint/2010/main" val="2755756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8467-4714-0DCE-984E-E0ECD8467A5F}"/>
              </a:ext>
            </a:extLst>
          </p:cNvPr>
          <p:cNvSpPr>
            <a:spLocks noGrp="1"/>
          </p:cNvSpPr>
          <p:nvPr>
            <p:ph type="title"/>
          </p:nvPr>
        </p:nvSpPr>
        <p:spPr/>
        <p:txBody>
          <a:bodyPr/>
          <a:lstStyle/>
          <a:p>
            <a:r>
              <a:rPr lang="en-US" dirty="0"/>
              <a:t>A2- Co-participant demographics</a:t>
            </a:r>
          </a:p>
        </p:txBody>
      </p:sp>
      <p:sp>
        <p:nvSpPr>
          <p:cNvPr id="3" name="TextBox 2">
            <a:extLst>
              <a:ext uri="{FF2B5EF4-FFF2-40B4-BE49-F238E27FC236}">
                <a16:creationId xmlns:a16="http://schemas.microsoft.com/office/drawing/2014/main" id="{3E398D9D-4B1B-39F2-1889-862C62DBBECA}"/>
              </a:ext>
            </a:extLst>
          </p:cNvPr>
          <p:cNvSpPr txBox="1"/>
          <p:nvPr/>
        </p:nvSpPr>
        <p:spPr>
          <a:xfrm>
            <a:off x="855406" y="951345"/>
            <a:ext cx="10550013" cy="5139869"/>
          </a:xfrm>
          <a:prstGeom prst="rect">
            <a:avLst/>
          </a:prstGeom>
          <a:noFill/>
        </p:spPr>
        <p:txBody>
          <a:bodyPr wrap="square" rtlCol="0">
            <a:spAutoFit/>
          </a:bodyPr>
          <a:lstStyle/>
          <a:p>
            <a:r>
              <a:rPr lang="en-US" sz="1800" b="1" i="1" u="none" strike="noStrike" baseline="0" dirty="0">
                <a:solidFill>
                  <a:srgbClr val="221E1F"/>
                </a:solidFill>
                <a:latin typeface="Myriad Pro"/>
              </a:rPr>
              <a:t>INSTRUCTIONS: </a:t>
            </a:r>
            <a:r>
              <a:rPr lang="en-US" sz="1800" b="0" i="1" u="none" strike="noStrike" baseline="0" dirty="0">
                <a:solidFill>
                  <a:srgbClr val="221E1F"/>
                </a:solidFill>
                <a:latin typeface="Myriad Pro"/>
              </a:rPr>
              <a:t>This form is to be completed by intake interviewer based on co-participant’s report. This form should not be provided directly to the co-participant. For additional clarification and examples, see the </a:t>
            </a:r>
            <a:r>
              <a:rPr lang="en-US" sz="1800" b="1" i="1" u="none" strike="noStrike" baseline="0" dirty="0">
                <a:solidFill>
                  <a:srgbClr val="221E1F"/>
                </a:solidFill>
                <a:latin typeface="Myriad Pro"/>
              </a:rPr>
              <a:t>UDS Coding Guidebook </a:t>
            </a:r>
            <a:r>
              <a:rPr lang="en-US" sz="1800" b="0" i="1" u="none" strike="noStrike" baseline="0" dirty="0">
                <a:solidFill>
                  <a:srgbClr val="221E1F"/>
                </a:solidFill>
                <a:latin typeface="Myriad Pro"/>
              </a:rPr>
              <a:t>for </a:t>
            </a:r>
            <a:r>
              <a:rPr lang="en-US" sz="1800" b="1" i="1" u="none" strike="noStrike" baseline="0" dirty="0">
                <a:solidFill>
                  <a:srgbClr val="221E1F"/>
                </a:solidFill>
                <a:latin typeface="Myriad Pro"/>
              </a:rPr>
              <a:t>Form A2</a:t>
            </a:r>
            <a:r>
              <a:rPr lang="en-US" sz="1800" b="0" i="0" u="none" strike="noStrike" baseline="0" dirty="0">
                <a:solidFill>
                  <a:srgbClr val="221E1F"/>
                </a:solidFill>
                <a:latin typeface="Myriad Pro"/>
              </a:rPr>
              <a:t>. </a:t>
            </a:r>
            <a:r>
              <a:rPr lang="en-US" sz="1800" b="0" i="1" u="none" strike="noStrike" baseline="0" dirty="0">
                <a:solidFill>
                  <a:srgbClr val="221E1F"/>
                </a:solidFill>
                <a:latin typeface="Myriad Pro"/>
              </a:rPr>
              <a:t>Check only </a:t>
            </a:r>
            <a:r>
              <a:rPr lang="en-US" sz="1800" b="0" i="1" u="sng" strike="noStrike" baseline="0" dirty="0">
                <a:solidFill>
                  <a:srgbClr val="221E1F"/>
                </a:solidFill>
                <a:latin typeface="Myriad Pro"/>
              </a:rPr>
              <a:t>one </a:t>
            </a:r>
            <a:r>
              <a:rPr lang="en-US" sz="1800" b="0" i="1" u="none" strike="noStrike" baseline="0" dirty="0">
                <a:solidFill>
                  <a:srgbClr val="221E1F"/>
                </a:solidFill>
                <a:latin typeface="Myriad Pro"/>
              </a:rPr>
              <a:t>box per question. </a:t>
            </a:r>
            <a:endParaRPr lang="en-US" sz="1800" b="1" i="1" u="none" strike="noStrike" baseline="0" dirty="0">
              <a:solidFill>
                <a:srgbClr val="221E1F"/>
              </a:solidFill>
              <a:latin typeface="Myriad Pro"/>
            </a:endParaRPr>
          </a:p>
          <a:p>
            <a:endParaRPr lang="en-US" b="1" i="1" dirty="0">
              <a:solidFill>
                <a:srgbClr val="221E1F"/>
              </a:solidFill>
              <a:latin typeface="Myriad Pro"/>
            </a:endParaRPr>
          </a:p>
          <a:p>
            <a:pPr marL="285750" indent="-285750">
              <a:buFont typeface="Wingdings" panose="05000000000000000000" pitchFamily="2" charset="2"/>
              <a:buChar char="Ø"/>
            </a:pPr>
            <a:r>
              <a:rPr lang="en-US" sz="2000" i="1" dirty="0">
                <a:solidFill>
                  <a:srgbClr val="221E1F"/>
                </a:solidFill>
                <a:latin typeface="Myriad Pro"/>
              </a:rPr>
              <a:t>There are only two short sections for this form</a:t>
            </a:r>
          </a:p>
          <a:p>
            <a:pPr marL="285750" indent="-285750">
              <a:buFont typeface="Wingdings" panose="05000000000000000000" pitchFamily="2" charset="2"/>
              <a:buChar char="Ø"/>
            </a:pPr>
            <a:r>
              <a:rPr lang="en-US" sz="2000" i="1" dirty="0">
                <a:solidFill>
                  <a:srgbClr val="221E1F"/>
                </a:solidFill>
                <a:latin typeface="Myriad Pro"/>
              </a:rPr>
              <a:t>None of the questions ask information about the co-participant beyond their interactions with the participant</a:t>
            </a:r>
          </a:p>
          <a:p>
            <a:pPr marL="285750" indent="-285750">
              <a:buFont typeface="Wingdings" panose="05000000000000000000" pitchFamily="2" charset="2"/>
              <a:buChar char="Ø"/>
            </a:pPr>
            <a:endParaRPr lang="en-US" sz="2400" b="1" i="1" dirty="0">
              <a:solidFill>
                <a:srgbClr val="221E1F"/>
              </a:solidFill>
              <a:latin typeface="Myriad Pro"/>
            </a:endParaRPr>
          </a:p>
          <a:p>
            <a:pPr marL="285750" indent="-285750">
              <a:buFont typeface="Wingdings" panose="05000000000000000000" pitchFamily="2" charset="2"/>
              <a:buChar char="Ø"/>
            </a:pPr>
            <a:r>
              <a:rPr lang="en-US" sz="2400" b="1" i="1" dirty="0">
                <a:solidFill>
                  <a:srgbClr val="221E1F"/>
                </a:solidFill>
                <a:latin typeface="Myriad Pro"/>
              </a:rPr>
              <a:t>Section 1: Co–participant's Relationship to Participant</a:t>
            </a:r>
          </a:p>
          <a:p>
            <a:pPr marL="742950" lvl="1" indent="-285750">
              <a:buFont typeface="Wingdings" panose="05000000000000000000" pitchFamily="2" charset="2"/>
              <a:buChar char="Ø"/>
            </a:pPr>
            <a:r>
              <a:rPr lang="en-US" sz="2000" i="1" dirty="0">
                <a:solidFill>
                  <a:srgbClr val="221E1F"/>
                </a:solidFill>
                <a:latin typeface="Myriad Pro"/>
              </a:rPr>
              <a:t>Relationship to participant, how long have they known them, how do they interact and how often</a:t>
            </a:r>
          </a:p>
          <a:p>
            <a:pPr marL="742950" lvl="1" indent="-285750">
              <a:buFont typeface="Wingdings" panose="05000000000000000000" pitchFamily="2" charset="2"/>
              <a:buChar char="Ø"/>
            </a:pPr>
            <a:r>
              <a:rPr lang="en-US" sz="2000" i="1" dirty="0">
                <a:solidFill>
                  <a:srgbClr val="221E1F"/>
                </a:solidFill>
                <a:latin typeface="Myriad Pro"/>
              </a:rPr>
              <a:t>Separate question on perceived reliability of co-participant given that CDR, FAS, NPI and other items may be reported by the co-participant</a:t>
            </a:r>
          </a:p>
          <a:p>
            <a:pPr marL="285750" indent="-285750">
              <a:buFont typeface="Wingdings" panose="05000000000000000000" pitchFamily="2" charset="2"/>
              <a:buChar char="Ø"/>
            </a:pPr>
            <a:endParaRPr lang="en-US" sz="2400" b="1" i="1" dirty="0">
              <a:solidFill>
                <a:srgbClr val="221E1F"/>
              </a:solidFill>
              <a:latin typeface="Myriad Pro"/>
            </a:endParaRPr>
          </a:p>
          <a:p>
            <a:pPr marL="285750" indent="-285750">
              <a:buFont typeface="Wingdings" panose="05000000000000000000" pitchFamily="2" charset="2"/>
              <a:buChar char="Ø"/>
            </a:pPr>
            <a:r>
              <a:rPr lang="en-US" sz="2400" b="1" i="1" dirty="0">
                <a:solidFill>
                  <a:srgbClr val="221E1F"/>
                </a:solidFill>
                <a:latin typeface="Myriad Pro"/>
              </a:rPr>
              <a:t>Section 2: Co–participant's Judgment of Participant's Memory</a:t>
            </a:r>
          </a:p>
          <a:p>
            <a:pPr marL="742950" lvl="1" indent="-285750">
              <a:buFont typeface="Wingdings" panose="05000000000000000000" pitchFamily="2" charset="2"/>
              <a:buChar char="Ø"/>
            </a:pPr>
            <a:r>
              <a:rPr lang="en-US" sz="2000" i="1" dirty="0">
                <a:solidFill>
                  <a:srgbClr val="221E1F"/>
                </a:solidFill>
                <a:latin typeface="Myriad Pro"/>
              </a:rPr>
              <a:t>Short 3 item subjective memory complaint scale</a:t>
            </a:r>
            <a:endParaRPr lang="en-US" sz="2000" dirty="0">
              <a:solidFill>
                <a:srgbClr val="184F78"/>
              </a:solidFill>
            </a:endParaRPr>
          </a:p>
        </p:txBody>
      </p:sp>
      <p:sp>
        <p:nvSpPr>
          <p:cNvPr id="4" name="Rectangle 3">
            <a:extLst>
              <a:ext uri="{FF2B5EF4-FFF2-40B4-BE49-F238E27FC236}">
                <a16:creationId xmlns:a16="http://schemas.microsoft.com/office/drawing/2014/main" id="{D7FDA6DE-D1A1-582D-A850-E8E1F0E1B558}"/>
              </a:ext>
            </a:extLst>
          </p:cNvPr>
          <p:cNvSpPr/>
          <p:nvPr/>
        </p:nvSpPr>
        <p:spPr>
          <a:xfrm>
            <a:off x="855406" y="4355692"/>
            <a:ext cx="10550013" cy="62926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5554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B9E58-22EE-C23A-1F38-76F5B39777FD}"/>
              </a:ext>
            </a:extLst>
          </p:cNvPr>
          <p:cNvSpPr>
            <a:spLocks noGrp="1"/>
          </p:cNvSpPr>
          <p:nvPr>
            <p:ph type="title"/>
          </p:nvPr>
        </p:nvSpPr>
        <p:spPr>
          <a:xfrm rot="5400000">
            <a:off x="8475229" y="2261615"/>
            <a:ext cx="5010680" cy="951346"/>
          </a:xfrm>
        </p:spPr>
        <p:txBody>
          <a:bodyPr>
            <a:normAutofit fontScale="90000"/>
          </a:bodyPr>
          <a:lstStyle/>
          <a:p>
            <a:r>
              <a:rPr lang="en-US" dirty="0"/>
              <a:t>These are simple questions that should be self explanatory</a:t>
            </a:r>
          </a:p>
        </p:txBody>
      </p:sp>
      <p:pic>
        <p:nvPicPr>
          <p:cNvPr id="6" name="Picture 5">
            <a:extLst>
              <a:ext uri="{FF2B5EF4-FFF2-40B4-BE49-F238E27FC236}">
                <a16:creationId xmlns:a16="http://schemas.microsoft.com/office/drawing/2014/main" id="{7EEDCF12-CC14-B1C8-711D-845263B243A7}"/>
              </a:ext>
            </a:extLst>
          </p:cNvPr>
          <p:cNvPicPr>
            <a:picLocks noChangeAspect="1"/>
          </p:cNvPicPr>
          <p:nvPr/>
        </p:nvPicPr>
        <p:blipFill>
          <a:blip r:embed="rId2"/>
          <a:stretch>
            <a:fillRect/>
          </a:stretch>
        </p:blipFill>
        <p:spPr>
          <a:xfrm>
            <a:off x="735758" y="231947"/>
            <a:ext cx="8602902" cy="5962024"/>
          </a:xfrm>
          <a:prstGeom prst="rect">
            <a:avLst/>
          </a:prstGeom>
        </p:spPr>
      </p:pic>
      <p:sp>
        <p:nvSpPr>
          <p:cNvPr id="7" name="Title 1">
            <a:extLst>
              <a:ext uri="{FF2B5EF4-FFF2-40B4-BE49-F238E27FC236}">
                <a16:creationId xmlns:a16="http://schemas.microsoft.com/office/drawing/2014/main" id="{58000E24-3C52-35B5-A669-DB25C7E68488}"/>
              </a:ext>
            </a:extLst>
          </p:cNvPr>
          <p:cNvSpPr txBox="1">
            <a:spLocks/>
          </p:cNvSpPr>
          <p:nvPr/>
        </p:nvSpPr>
        <p:spPr>
          <a:xfrm>
            <a:off x="9797142" y="5242628"/>
            <a:ext cx="1975937" cy="951346"/>
          </a:xfrm>
          <a:prstGeom prst="rect">
            <a:avLst/>
          </a:prstGeom>
          <a:ln w="28575">
            <a:solidFill>
              <a:srgbClr val="FF0000"/>
            </a:solidFill>
          </a:ln>
        </p:spPr>
        <p:txBody>
          <a:bodyPr vert="horz" lIns="91440" tIns="45720" rIns="91440" bIns="45720" rtlCol="0" anchor="ctr">
            <a:normAutofit fontScale="55000" lnSpcReduction="20000"/>
          </a:bodyPr>
          <a:lstStyle>
            <a:lvl1pPr algn="ctr" defTabSz="914400" rtl="0" eaLnBrk="1" latinLnBrk="0" hangingPunct="1">
              <a:lnSpc>
                <a:spcPct val="90000"/>
              </a:lnSpc>
              <a:spcBef>
                <a:spcPct val="0"/>
              </a:spcBef>
              <a:buNone/>
              <a:defRPr sz="3000" b="1" kern="1200">
                <a:solidFill>
                  <a:srgbClr val="184F78"/>
                </a:solidFill>
                <a:latin typeface="Helvetica Neue" panose="02000503000000020004"/>
                <a:ea typeface="+mj-ea"/>
                <a:cs typeface="+mj-cs"/>
              </a:defRPr>
            </a:lvl1pPr>
          </a:lstStyle>
          <a:p>
            <a:r>
              <a:rPr lang="en-US" dirty="0"/>
              <a:t>This should not be asked of or shared with the co-participant</a:t>
            </a:r>
          </a:p>
        </p:txBody>
      </p:sp>
      <p:sp>
        <p:nvSpPr>
          <p:cNvPr id="8" name="Arrow: Right 7">
            <a:extLst>
              <a:ext uri="{FF2B5EF4-FFF2-40B4-BE49-F238E27FC236}">
                <a16:creationId xmlns:a16="http://schemas.microsoft.com/office/drawing/2014/main" id="{4C55F826-8A1B-ED24-5748-D063CB6E42C4}"/>
              </a:ext>
            </a:extLst>
          </p:cNvPr>
          <p:cNvSpPr/>
          <p:nvPr/>
        </p:nvSpPr>
        <p:spPr>
          <a:xfrm rot="10800000">
            <a:off x="9338660" y="2513180"/>
            <a:ext cx="1000967" cy="530942"/>
          </a:xfrm>
          <a:prstGeom prst="rightArrow">
            <a:avLst/>
          </a:prstGeom>
          <a:solidFill>
            <a:srgbClr val="184F7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3B958DB-0A5B-7A20-E1E9-445D46BB6953}"/>
              </a:ext>
            </a:extLst>
          </p:cNvPr>
          <p:cNvSpPr/>
          <p:nvPr/>
        </p:nvSpPr>
        <p:spPr>
          <a:xfrm rot="10800000">
            <a:off x="9338659" y="5830529"/>
            <a:ext cx="458482" cy="363442"/>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C76D86-1DA7-64C7-95EE-AAF6AA76B564}"/>
              </a:ext>
            </a:extLst>
          </p:cNvPr>
          <p:cNvSpPr/>
          <p:nvPr/>
        </p:nvSpPr>
        <p:spPr>
          <a:xfrm>
            <a:off x="716094" y="5820697"/>
            <a:ext cx="8602900" cy="36344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02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888D7A-D4B9-2F0D-371A-AD5BA1AE4D31}"/>
              </a:ext>
            </a:extLst>
          </p:cNvPr>
          <p:cNvPicPr>
            <a:picLocks noChangeAspect="1"/>
          </p:cNvPicPr>
          <p:nvPr/>
        </p:nvPicPr>
        <p:blipFill>
          <a:blip r:embed="rId2"/>
          <a:stretch>
            <a:fillRect/>
          </a:stretch>
        </p:blipFill>
        <p:spPr>
          <a:xfrm>
            <a:off x="768028" y="2220686"/>
            <a:ext cx="10691465" cy="3276599"/>
          </a:xfrm>
          <a:prstGeom prst="rect">
            <a:avLst/>
          </a:prstGeom>
        </p:spPr>
      </p:pic>
      <p:sp>
        <p:nvSpPr>
          <p:cNvPr id="5" name="Title 1">
            <a:extLst>
              <a:ext uri="{FF2B5EF4-FFF2-40B4-BE49-F238E27FC236}">
                <a16:creationId xmlns:a16="http://schemas.microsoft.com/office/drawing/2014/main" id="{E2CB86A3-5AB8-0A9A-A2B1-8EA737DD3059}"/>
              </a:ext>
            </a:extLst>
          </p:cNvPr>
          <p:cNvSpPr>
            <a:spLocks noGrp="1"/>
          </p:cNvSpPr>
          <p:nvPr>
            <p:ph type="title"/>
          </p:nvPr>
        </p:nvSpPr>
        <p:spPr>
          <a:xfrm>
            <a:off x="661763" y="685801"/>
            <a:ext cx="10868474" cy="1588163"/>
          </a:xfrm>
        </p:spPr>
        <p:txBody>
          <a:bodyPr/>
          <a:lstStyle/>
          <a:p>
            <a:pPr>
              <a:spcAft>
                <a:spcPts val="1200"/>
              </a:spcAft>
            </a:pPr>
            <a:r>
              <a:rPr lang="en-US" dirty="0"/>
              <a:t>Subjective memory complaints (Short 3-item)</a:t>
            </a:r>
            <a:br>
              <a:rPr lang="en-US" dirty="0"/>
            </a:br>
            <a:r>
              <a:rPr lang="en-US" sz="2000" i="1" dirty="0"/>
              <a:t>*Participant only should answer, same three questions are on Form A2 for informant</a:t>
            </a:r>
            <a:br>
              <a:rPr lang="en-US" sz="2000" i="1" dirty="0"/>
            </a:br>
            <a:r>
              <a:rPr lang="en-US" sz="2000" i="1" dirty="0"/>
              <a:t>**Centers can and should expand with e-cog or other instrument as desired</a:t>
            </a:r>
          </a:p>
        </p:txBody>
      </p:sp>
    </p:spTree>
    <p:extLst>
      <p:ext uri="{BB962C8B-B14F-4D97-AF65-F5344CB8AC3E}">
        <p14:creationId xmlns:p14="http://schemas.microsoft.com/office/powerpoint/2010/main" val="3754626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515F4-1C17-BAEA-2D96-A0E04A480907}"/>
              </a:ext>
            </a:extLst>
          </p:cNvPr>
          <p:cNvSpPr>
            <a:spLocks noGrp="1"/>
          </p:cNvSpPr>
          <p:nvPr>
            <p:ph type="title"/>
          </p:nvPr>
        </p:nvSpPr>
        <p:spPr>
          <a:xfrm>
            <a:off x="838200" y="2343402"/>
            <a:ext cx="10515600" cy="1325563"/>
          </a:xfrm>
        </p:spPr>
        <p:txBody>
          <a:bodyPr/>
          <a:lstStyle/>
          <a:p>
            <a:r>
              <a:rPr lang="en-US">
                <a:latin typeface="Arial"/>
                <a:cs typeface="Arial"/>
              </a:rPr>
              <a:t>Thank you!</a:t>
            </a:r>
          </a:p>
        </p:txBody>
      </p:sp>
    </p:spTree>
    <p:extLst>
      <p:ext uri="{BB962C8B-B14F-4D97-AF65-F5344CB8AC3E}">
        <p14:creationId xmlns:p14="http://schemas.microsoft.com/office/powerpoint/2010/main" val="3199369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94A8C0-5D42-23B8-B2B9-30A11BEBF0B7}"/>
              </a:ext>
            </a:extLst>
          </p:cNvPr>
          <p:cNvPicPr>
            <a:picLocks noChangeAspect="1"/>
          </p:cNvPicPr>
          <p:nvPr/>
        </p:nvPicPr>
        <p:blipFill>
          <a:blip r:embed="rId2">
            <a:alphaModFix amt="60000"/>
          </a:blip>
          <a:stretch>
            <a:fillRect/>
          </a:stretch>
        </p:blipFill>
        <p:spPr>
          <a:xfrm rot="5400000">
            <a:off x="-3072565" y="3056235"/>
            <a:ext cx="6858002" cy="745534"/>
          </a:xfrm>
          <a:prstGeom prst="rect">
            <a:avLst/>
          </a:prstGeom>
        </p:spPr>
      </p:pic>
      <p:pic>
        <p:nvPicPr>
          <p:cNvPr id="14" name="Picture 13">
            <a:extLst>
              <a:ext uri="{FF2B5EF4-FFF2-40B4-BE49-F238E27FC236}">
                <a16:creationId xmlns:a16="http://schemas.microsoft.com/office/drawing/2014/main" id="{68CCC547-01B0-2E2C-83A7-7B96550D04E4}"/>
              </a:ext>
            </a:extLst>
          </p:cNvPr>
          <p:cNvPicPr>
            <a:picLocks noChangeAspect="1"/>
          </p:cNvPicPr>
          <p:nvPr/>
        </p:nvPicPr>
        <p:blipFill>
          <a:blip r:embed="rId2">
            <a:alphaModFix amt="60000"/>
          </a:blip>
          <a:stretch>
            <a:fillRect/>
          </a:stretch>
        </p:blipFill>
        <p:spPr>
          <a:xfrm rot="16200000">
            <a:off x="8390232" y="3056234"/>
            <a:ext cx="6858002" cy="745534"/>
          </a:xfrm>
          <a:prstGeom prst="rect">
            <a:avLst/>
          </a:prstGeom>
        </p:spPr>
      </p:pic>
      <p:sp>
        <p:nvSpPr>
          <p:cNvPr id="20" name="Rectangle 19">
            <a:extLst>
              <a:ext uri="{FF2B5EF4-FFF2-40B4-BE49-F238E27FC236}">
                <a16:creationId xmlns:a16="http://schemas.microsoft.com/office/drawing/2014/main" id="{F44958E4-3F19-9696-69CC-628EE46E3D69}"/>
              </a:ext>
            </a:extLst>
          </p:cNvPr>
          <p:cNvSpPr/>
          <p:nvPr/>
        </p:nvSpPr>
        <p:spPr>
          <a:xfrm>
            <a:off x="4434028" y="2141761"/>
            <a:ext cx="3323944" cy="1046418"/>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wrap="none" lIns="121899" tIns="60949" rIns="121899" bIns="60949" rtlCol="0" anchor="ctr">
            <a:spAutoFit/>
          </a:bodyPr>
          <a:lstStyle/>
          <a:p>
            <a:pPr algn="ctr">
              <a:tabLst>
                <a:tab pos="169065" algn="l"/>
              </a:tabLst>
            </a:pPr>
            <a:r>
              <a:rPr lang="en-US" sz="6000" b="1" dirty="0">
                <a:solidFill>
                  <a:srgbClr val="FDC22E"/>
                </a:solidFill>
                <a:latin typeface="Arial"/>
                <a:ea typeface="Helvetica Neue" panose="02000503000000020004" pitchFamily="2" charset="0"/>
                <a:cs typeface="Arial"/>
              </a:rPr>
              <a:t>Connect</a:t>
            </a:r>
          </a:p>
        </p:txBody>
      </p:sp>
      <p:sp>
        <p:nvSpPr>
          <p:cNvPr id="21" name="Rectangle 20">
            <a:extLst>
              <a:ext uri="{FF2B5EF4-FFF2-40B4-BE49-F238E27FC236}">
                <a16:creationId xmlns:a16="http://schemas.microsoft.com/office/drawing/2014/main" id="{7CC8D78A-FFFE-BE24-FA6F-186841938A31}"/>
              </a:ext>
            </a:extLst>
          </p:cNvPr>
          <p:cNvSpPr/>
          <p:nvPr/>
        </p:nvSpPr>
        <p:spPr>
          <a:xfrm>
            <a:off x="4494153" y="3403693"/>
            <a:ext cx="3203720" cy="608606"/>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wrap="none" lIns="121899" tIns="60949" rIns="121899" bIns="60949" rtlCol="0" anchor="ctr">
            <a:spAutoFit/>
          </a:bodyPr>
          <a:lstStyle/>
          <a:p>
            <a:pPr algn="ctr">
              <a:lnSpc>
                <a:spcPct val="150000"/>
              </a:lnSpc>
              <a:spcBef>
                <a:spcPts val="1000"/>
              </a:spcBef>
              <a:buSzPts val="2100"/>
            </a:pPr>
            <a:r>
              <a:rPr lang="en-US" sz="2400" b="1" dirty="0">
                <a:solidFill>
                  <a:srgbClr val="30587D"/>
                </a:solidFill>
                <a:latin typeface="Arial"/>
                <a:ea typeface="Helvetica Neue"/>
                <a:cs typeface="Arial"/>
                <a:sym typeface="Helvetica Neue"/>
              </a:rPr>
              <a:t>Greg Jicha, MD-PhD</a:t>
            </a:r>
          </a:p>
        </p:txBody>
      </p:sp>
      <p:sp>
        <p:nvSpPr>
          <p:cNvPr id="24" name="Rectangle 23">
            <a:extLst>
              <a:ext uri="{FF2B5EF4-FFF2-40B4-BE49-F238E27FC236}">
                <a16:creationId xmlns:a16="http://schemas.microsoft.com/office/drawing/2014/main" id="{2452F3C6-1CC6-A412-CB6C-F5F1A7E2AB57}"/>
              </a:ext>
            </a:extLst>
          </p:cNvPr>
          <p:cNvSpPr/>
          <p:nvPr/>
        </p:nvSpPr>
        <p:spPr>
          <a:xfrm>
            <a:off x="4651048" y="3963936"/>
            <a:ext cx="2889916" cy="52775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wrap="none" lIns="121899" tIns="60949" rIns="121899" bIns="60949" rtlCol="0" anchor="ctr">
            <a:spAutoFit/>
          </a:bodyPr>
          <a:lstStyle/>
          <a:p>
            <a:pPr algn="ctr">
              <a:lnSpc>
                <a:spcPct val="150000"/>
              </a:lnSpc>
              <a:spcBef>
                <a:spcPts val="1000"/>
              </a:spcBef>
              <a:buSzPts val="2100"/>
            </a:pPr>
            <a:r>
              <a:rPr lang="en-US" sz="2000" dirty="0">
                <a:solidFill>
                  <a:srgbClr val="30587D"/>
                </a:solidFill>
                <a:latin typeface="Arial"/>
                <a:ea typeface="Helvetica Neue"/>
                <a:cs typeface="Arial"/>
                <a:sym typeface="Helvetica Neue"/>
              </a:rPr>
              <a:t>gregory.jicha@uky.edu</a:t>
            </a:r>
          </a:p>
        </p:txBody>
      </p:sp>
      <p:cxnSp>
        <p:nvCxnSpPr>
          <p:cNvPr id="28" name="Google Shape;85;p17">
            <a:extLst>
              <a:ext uri="{FF2B5EF4-FFF2-40B4-BE49-F238E27FC236}">
                <a16:creationId xmlns:a16="http://schemas.microsoft.com/office/drawing/2014/main" id="{E2AE1054-26BE-988E-95E2-71E5F20B89CC}"/>
              </a:ext>
            </a:extLst>
          </p:cNvPr>
          <p:cNvCxnSpPr>
            <a:cxnSpLocks/>
          </p:cNvCxnSpPr>
          <p:nvPr/>
        </p:nvCxnSpPr>
        <p:spPr>
          <a:xfrm flipV="1">
            <a:off x="3263278" y="4021753"/>
            <a:ext cx="5665445" cy="19459"/>
          </a:xfrm>
          <a:prstGeom prst="straightConnector1">
            <a:avLst/>
          </a:prstGeom>
          <a:noFill/>
          <a:ln w="9525" cap="flat" cmpd="sng">
            <a:solidFill>
              <a:srgbClr val="7FBDCA"/>
            </a:solidFill>
            <a:prstDash val="solid"/>
            <a:miter lim="800000"/>
            <a:headEnd type="none" w="sm" len="sm"/>
            <a:tailEnd type="none" w="sm" len="sm"/>
          </a:ln>
        </p:spPr>
      </p:cxnSp>
      <p:pic>
        <p:nvPicPr>
          <p:cNvPr id="5" name="Picture 4">
            <a:extLst>
              <a:ext uri="{FF2B5EF4-FFF2-40B4-BE49-F238E27FC236}">
                <a16:creationId xmlns:a16="http://schemas.microsoft.com/office/drawing/2014/main" id="{3CEFC4DD-0A71-AA1C-235C-4FA57305FBB8}"/>
              </a:ext>
            </a:extLst>
          </p:cNvPr>
          <p:cNvPicPr>
            <a:picLocks noChangeAspect="1"/>
          </p:cNvPicPr>
          <p:nvPr/>
        </p:nvPicPr>
        <p:blipFill>
          <a:blip r:embed="rId3"/>
          <a:stretch>
            <a:fillRect/>
          </a:stretch>
        </p:blipFill>
        <p:spPr>
          <a:xfrm>
            <a:off x="4485352" y="6033486"/>
            <a:ext cx="1221263" cy="525883"/>
          </a:xfrm>
          <a:prstGeom prst="rect">
            <a:avLst/>
          </a:prstGeom>
        </p:spPr>
      </p:pic>
      <p:pic>
        <p:nvPicPr>
          <p:cNvPr id="7" name="Picture 6">
            <a:extLst>
              <a:ext uri="{FF2B5EF4-FFF2-40B4-BE49-F238E27FC236}">
                <a16:creationId xmlns:a16="http://schemas.microsoft.com/office/drawing/2014/main" id="{989D85B2-5A4D-A116-F387-43EA71BB51EE}"/>
              </a:ext>
            </a:extLst>
          </p:cNvPr>
          <p:cNvPicPr>
            <a:picLocks noChangeAspect="1"/>
          </p:cNvPicPr>
          <p:nvPr/>
        </p:nvPicPr>
        <p:blipFill>
          <a:blip r:embed="rId4"/>
          <a:stretch>
            <a:fillRect/>
          </a:stretch>
        </p:blipFill>
        <p:spPr>
          <a:xfrm>
            <a:off x="6244641" y="6007545"/>
            <a:ext cx="2607618" cy="551255"/>
          </a:xfrm>
          <a:prstGeom prst="rect">
            <a:avLst/>
          </a:prstGeom>
        </p:spPr>
      </p:pic>
    </p:spTree>
    <p:extLst>
      <p:ext uri="{BB962C8B-B14F-4D97-AF65-F5344CB8AC3E}">
        <p14:creationId xmlns:p14="http://schemas.microsoft.com/office/powerpoint/2010/main" val="2779815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E4AE3-F44C-2411-E783-61063E6D8910}"/>
              </a:ext>
            </a:extLst>
          </p:cNvPr>
          <p:cNvSpPr>
            <a:spLocks noGrp="1"/>
          </p:cNvSpPr>
          <p:nvPr>
            <p:ph type="title"/>
          </p:nvPr>
        </p:nvSpPr>
        <p:spPr>
          <a:xfrm>
            <a:off x="678426" y="167147"/>
            <a:ext cx="10835148" cy="951346"/>
          </a:xfrm>
        </p:spPr>
        <p:txBody>
          <a:bodyPr>
            <a:normAutofit/>
          </a:bodyPr>
          <a:lstStyle/>
          <a:p>
            <a:r>
              <a:rPr lang="en-US" dirty="0">
                <a:latin typeface="Arial"/>
                <a:cs typeface="Arial"/>
              </a:rPr>
              <a:t>A1 Participant Demographics is designed to help us understand basic information on the participant </a:t>
            </a:r>
          </a:p>
        </p:txBody>
      </p:sp>
      <p:sp>
        <p:nvSpPr>
          <p:cNvPr id="4" name="TextBox 3">
            <a:extLst>
              <a:ext uri="{FF2B5EF4-FFF2-40B4-BE49-F238E27FC236}">
                <a16:creationId xmlns:a16="http://schemas.microsoft.com/office/drawing/2014/main" id="{E36B7D44-3BFE-0C62-3BE5-4ADE6C652214}"/>
              </a:ext>
            </a:extLst>
          </p:cNvPr>
          <p:cNvSpPr txBox="1"/>
          <p:nvPr/>
        </p:nvSpPr>
        <p:spPr>
          <a:xfrm>
            <a:off x="816077" y="1376516"/>
            <a:ext cx="10599175" cy="4585871"/>
          </a:xfrm>
          <a:prstGeom prst="rect">
            <a:avLst/>
          </a:prstGeom>
          <a:noFill/>
        </p:spPr>
        <p:txBody>
          <a:bodyPr wrap="square" rtlCol="0">
            <a:spAutoFit/>
          </a:bodyPr>
          <a:lstStyle/>
          <a:p>
            <a:pPr>
              <a:spcAft>
                <a:spcPts val="1200"/>
              </a:spcAft>
            </a:pPr>
            <a:r>
              <a:rPr lang="en-US" sz="1800" b="0" i="0" u="none" strike="noStrike" baseline="0" dirty="0">
                <a:solidFill>
                  <a:srgbClr val="000000"/>
                </a:solidFill>
                <a:latin typeface="Myriad Pro"/>
              </a:rPr>
              <a:t> </a:t>
            </a:r>
            <a:r>
              <a:rPr lang="en-US" sz="1800" b="1" i="1" u="none" strike="noStrike" baseline="0" dirty="0">
                <a:solidFill>
                  <a:srgbClr val="221E1F"/>
                </a:solidFill>
                <a:latin typeface="Myriad Pro"/>
              </a:rPr>
              <a:t>INSTRUCTIONS</a:t>
            </a:r>
            <a:r>
              <a:rPr lang="en-US" sz="1800" b="0" i="1" u="none" strike="noStrike" baseline="0" dirty="0">
                <a:solidFill>
                  <a:srgbClr val="221E1F"/>
                </a:solidFill>
                <a:latin typeface="Myriad Pro"/>
              </a:rPr>
              <a:t>: This form may be completed by intake interviewer based on ADRC scheduling records, participant interview, medical records, and proxy co-participant report (according to what is deemed to be the most reliable source of information, except as indicated for specific questions that may be based on the participants perceptions and experience which only they can provide accurate information for). </a:t>
            </a:r>
          </a:p>
          <a:p>
            <a:pPr marL="285750" indent="-285750">
              <a:spcAft>
                <a:spcPts val="1200"/>
              </a:spcAft>
              <a:buFont typeface="Wingdings" panose="05000000000000000000" pitchFamily="2" charset="2"/>
              <a:buChar char="Ø"/>
            </a:pPr>
            <a:r>
              <a:rPr lang="en-US" sz="2000" b="1" i="1" dirty="0">
                <a:solidFill>
                  <a:srgbClr val="184F78"/>
                </a:solidFill>
                <a:latin typeface="Myriad Pro"/>
              </a:rPr>
              <a:t>Bottom line, try to use the best source of information whenever allowed to do so</a:t>
            </a:r>
          </a:p>
          <a:p>
            <a:pPr>
              <a:spcAft>
                <a:spcPts val="1200"/>
              </a:spcAft>
            </a:pPr>
            <a:r>
              <a:rPr lang="en-US" sz="1800" b="0" i="1" u="none" strike="noStrike" baseline="0" dirty="0">
                <a:solidFill>
                  <a:srgbClr val="221E1F"/>
                </a:solidFill>
                <a:latin typeface="Myriad Pro"/>
              </a:rPr>
              <a:t>This information can be collected by mail-in survey, electronic capture (web-based), phone or video interview, or during the in-person visit to accommodate and lessen participant visit burden. </a:t>
            </a:r>
          </a:p>
          <a:p>
            <a:pPr marL="285750" indent="-285750">
              <a:spcAft>
                <a:spcPts val="1200"/>
              </a:spcAft>
              <a:buFont typeface="Wingdings" panose="05000000000000000000" pitchFamily="2" charset="2"/>
              <a:buChar char="Ø"/>
            </a:pPr>
            <a:r>
              <a:rPr lang="en-US" sz="2000" b="1" i="1" dirty="0">
                <a:solidFill>
                  <a:srgbClr val="184F78"/>
                </a:solidFill>
                <a:latin typeface="Myriad Pro"/>
              </a:rPr>
              <a:t>Collect this information when it best fits into your site’s planned visit schedule</a:t>
            </a:r>
          </a:p>
          <a:p>
            <a:pPr>
              <a:spcAft>
                <a:spcPts val="1200"/>
              </a:spcAft>
            </a:pPr>
            <a:r>
              <a:rPr lang="en-US" sz="1800" b="0" i="1" u="none" strike="noStrike" baseline="0" dirty="0">
                <a:solidFill>
                  <a:srgbClr val="221E1F"/>
                </a:solidFill>
                <a:latin typeface="Myriad Pro"/>
              </a:rPr>
              <a:t>For additional clarification and examples, see the </a:t>
            </a:r>
            <a:r>
              <a:rPr lang="en-US" sz="1800" b="1" i="1" u="none" strike="noStrike" baseline="0" dirty="0">
                <a:solidFill>
                  <a:srgbClr val="221E1F"/>
                </a:solidFill>
                <a:latin typeface="Myriad Pro"/>
              </a:rPr>
              <a:t>UDS Coding Guidebook, Form A1. </a:t>
            </a:r>
          </a:p>
          <a:p>
            <a:pPr marL="285750" indent="-285750">
              <a:spcAft>
                <a:spcPts val="1200"/>
              </a:spcAft>
              <a:buFont typeface="Wingdings" panose="05000000000000000000" pitchFamily="2" charset="2"/>
              <a:buChar char="Ø"/>
            </a:pPr>
            <a:r>
              <a:rPr lang="en-US" sz="2000" b="1" i="1" dirty="0">
                <a:solidFill>
                  <a:srgbClr val="184F78"/>
                </a:solidFill>
                <a:latin typeface="Myriad Pro"/>
              </a:rPr>
              <a:t>Always refer to the coding guidebook if questions arise</a:t>
            </a:r>
          </a:p>
          <a:p>
            <a:pPr>
              <a:spcAft>
                <a:spcPts val="1200"/>
              </a:spcAft>
            </a:pPr>
            <a:r>
              <a:rPr lang="en-US" sz="1800" b="0" i="0" u="none" strike="noStrike" baseline="0" dirty="0">
                <a:solidFill>
                  <a:srgbClr val="221E1F"/>
                </a:solidFill>
                <a:latin typeface="Myriad Pro"/>
              </a:rPr>
              <a:t>Check only </a:t>
            </a:r>
            <a:r>
              <a:rPr lang="en-US" sz="1800" b="0" i="0" u="sng" strike="noStrike" baseline="0" dirty="0">
                <a:solidFill>
                  <a:srgbClr val="221E1F"/>
                </a:solidFill>
                <a:latin typeface="Myriad Pro"/>
              </a:rPr>
              <a:t>one </a:t>
            </a:r>
            <a:r>
              <a:rPr lang="en-US" sz="1800" b="0" i="0" u="none" strike="noStrike" baseline="0" dirty="0">
                <a:solidFill>
                  <a:srgbClr val="221E1F"/>
                </a:solidFill>
                <a:latin typeface="Myriad Pro"/>
              </a:rPr>
              <a:t>box per question unless otherwise specified. </a:t>
            </a:r>
          </a:p>
          <a:p>
            <a:pPr marL="285750" indent="-285750">
              <a:spcAft>
                <a:spcPts val="1200"/>
              </a:spcAft>
              <a:buFont typeface="Wingdings" panose="05000000000000000000" pitchFamily="2" charset="2"/>
              <a:buChar char="Ø"/>
            </a:pPr>
            <a:r>
              <a:rPr lang="en-US" sz="2000" b="1" i="1" dirty="0">
                <a:solidFill>
                  <a:srgbClr val="184F78"/>
                </a:solidFill>
                <a:latin typeface="Myriad Pro"/>
              </a:rPr>
              <a:t>Make sure you pay attention to question specific instructions</a:t>
            </a:r>
            <a:endParaRPr lang="en-US" sz="2000" b="1" i="1" dirty="0">
              <a:solidFill>
                <a:srgbClr val="184F78"/>
              </a:solidFill>
            </a:endParaRPr>
          </a:p>
        </p:txBody>
      </p:sp>
      <p:sp>
        <p:nvSpPr>
          <p:cNvPr id="5" name="Rectangle 4">
            <a:extLst>
              <a:ext uri="{FF2B5EF4-FFF2-40B4-BE49-F238E27FC236}">
                <a16:creationId xmlns:a16="http://schemas.microsoft.com/office/drawing/2014/main" id="{493F043A-49FB-F9FA-BD6D-9E453F22E98B}"/>
              </a:ext>
            </a:extLst>
          </p:cNvPr>
          <p:cNvSpPr/>
          <p:nvPr/>
        </p:nvSpPr>
        <p:spPr>
          <a:xfrm>
            <a:off x="816077" y="2595717"/>
            <a:ext cx="10697497" cy="481780"/>
          </a:xfrm>
          <a:prstGeom prst="rect">
            <a:avLst/>
          </a:prstGeom>
          <a:noFill/>
          <a:ln w="28575">
            <a:solidFill>
              <a:srgbClr val="184F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797D93D-4AFF-D1A0-1627-2584130A0828}"/>
              </a:ext>
            </a:extLst>
          </p:cNvPr>
          <p:cNvSpPr/>
          <p:nvPr/>
        </p:nvSpPr>
        <p:spPr>
          <a:xfrm>
            <a:off x="816076" y="3745653"/>
            <a:ext cx="10697497" cy="481780"/>
          </a:xfrm>
          <a:prstGeom prst="rect">
            <a:avLst/>
          </a:prstGeom>
          <a:noFill/>
          <a:ln w="28575">
            <a:solidFill>
              <a:srgbClr val="184F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CB047D6-D981-5823-5C2F-62FCCCA0C966}"/>
              </a:ext>
            </a:extLst>
          </p:cNvPr>
          <p:cNvSpPr/>
          <p:nvPr/>
        </p:nvSpPr>
        <p:spPr>
          <a:xfrm>
            <a:off x="816076" y="4613130"/>
            <a:ext cx="10697497" cy="481780"/>
          </a:xfrm>
          <a:prstGeom prst="rect">
            <a:avLst/>
          </a:prstGeom>
          <a:noFill/>
          <a:ln w="28575">
            <a:solidFill>
              <a:srgbClr val="184F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31E64A9-65E4-515E-9D25-32915901C2D9}"/>
              </a:ext>
            </a:extLst>
          </p:cNvPr>
          <p:cNvSpPr/>
          <p:nvPr/>
        </p:nvSpPr>
        <p:spPr>
          <a:xfrm>
            <a:off x="816076" y="5506307"/>
            <a:ext cx="10697497" cy="481780"/>
          </a:xfrm>
          <a:prstGeom prst="rect">
            <a:avLst/>
          </a:prstGeom>
          <a:noFill/>
          <a:ln w="28575">
            <a:solidFill>
              <a:srgbClr val="184F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1747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D0A2-DF52-A135-4619-B6506403B77C}"/>
              </a:ext>
            </a:extLst>
          </p:cNvPr>
          <p:cNvSpPr>
            <a:spLocks noGrp="1"/>
          </p:cNvSpPr>
          <p:nvPr>
            <p:ph type="title"/>
          </p:nvPr>
        </p:nvSpPr>
        <p:spPr>
          <a:xfrm>
            <a:off x="707923" y="-1"/>
            <a:ext cx="10785987" cy="951346"/>
          </a:xfrm>
        </p:spPr>
        <p:txBody>
          <a:bodyPr/>
          <a:lstStyle/>
          <a:p>
            <a:r>
              <a:rPr lang="en-US" dirty="0"/>
              <a:t>This form has 3 sections</a:t>
            </a:r>
          </a:p>
        </p:txBody>
      </p:sp>
      <p:sp>
        <p:nvSpPr>
          <p:cNvPr id="3" name="TextBox 2">
            <a:extLst>
              <a:ext uri="{FF2B5EF4-FFF2-40B4-BE49-F238E27FC236}">
                <a16:creationId xmlns:a16="http://schemas.microsoft.com/office/drawing/2014/main" id="{7455B822-BE61-4BC2-4A7B-49FD978F54C5}"/>
              </a:ext>
            </a:extLst>
          </p:cNvPr>
          <p:cNvSpPr txBox="1"/>
          <p:nvPr/>
        </p:nvSpPr>
        <p:spPr>
          <a:xfrm>
            <a:off x="707923" y="1229032"/>
            <a:ext cx="10805651" cy="4524315"/>
          </a:xfrm>
          <a:prstGeom prst="rect">
            <a:avLst/>
          </a:prstGeom>
          <a:noFill/>
        </p:spPr>
        <p:txBody>
          <a:bodyPr wrap="square" rtlCol="0">
            <a:spAutoFit/>
          </a:bodyPr>
          <a:lstStyle/>
          <a:p>
            <a:r>
              <a:rPr lang="en-US" sz="3200" b="1" dirty="0">
                <a:solidFill>
                  <a:srgbClr val="184F78"/>
                </a:solidFill>
              </a:rPr>
              <a:t>SECTION 1: DEMOGRAPHICS </a:t>
            </a:r>
            <a:r>
              <a:rPr lang="en-US" sz="3200" i="1" dirty="0">
                <a:solidFill>
                  <a:srgbClr val="184F78"/>
                </a:solidFill>
              </a:rPr>
              <a:t>(Participant facing but you should always </a:t>
            </a:r>
            <a:r>
              <a:rPr lang="en-US" sz="3200" i="1" dirty="0">
                <a:solidFill>
                  <a:srgbClr val="184F78"/>
                </a:solidFill>
                <a:highlight>
                  <a:srgbClr val="FFFF00"/>
                </a:highlight>
              </a:rPr>
              <a:t>use the best source</a:t>
            </a:r>
            <a:r>
              <a:rPr lang="en-US" sz="3200" i="1" dirty="0">
                <a:solidFill>
                  <a:srgbClr val="184F78"/>
                </a:solidFill>
              </a:rPr>
              <a:t>)</a:t>
            </a:r>
          </a:p>
          <a:p>
            <a:endParaRPr lang="en-US" sz="3200" b="1" dirty="0">
              <a:solidFill>
                <a:srgbClr val="184F78"/>
              </a:solidFill>
            </a:endParaRPr>
          </a:p>
          <a:p>
            <a:r>
              <a:rPr lang="en-US" sz="3200" b="1" dirty="0">
                <a:solidFill>
                  <a:srgbClr val="184F78"/>
                </a:solidFill>
              </a:rPr>
              <a:t>SECTION 2: SUBJECTIVE MEMORY COMPLAINTS </a:t>
            </a:r>
            <a:r>
              <a:rPr lang="en-US" sz="3200" i="1" dirty="0">
                <a:solidFill>
                  <a:srgbClr val="184F78"/>
                </a:solidFill>
              </a:rPr>
              <a:t>(</a:t>
            </a:r>
            <a:r>
              <a:rPr lang="en-US" sz="3200" i="1" dirty="0">
                <a:solidFill>
                  <a:srgbClr val="184F78"/>
                </a:solidFill>
                <a:highlight>
                  <a:srgbClr val="FFFF00"/>
                </a:highlight>
              </a:rPr>
              <a:t>Participant only should answer</a:t>
            </a:r>
            <a:r>
              <a:rPr lang="en-US" sz="3200" i="1" dirty="0">
                <a:solidFill>
                  <a:srgbClr val="184F78"/>
                </a:solidFill>
              </a:rPr>
              <a:t> questions as these will be repeated for the study partner in Form A2)</a:t>
            </a:r>
          </a:p>
          <a:p>
            <a:endParaRPr lang="en-US" sz="3200" b="1" dirty="0">
              <a:solidFill>
                <a:srgbClr val="184F78"/>
              </a:solidFill>
            </a:endParaRPr>
          </a:p>
          <a:p>
            <a:r>
              <a:rPr lang="en-US" sz="3200" b="1" dirty="0">
                <a:solidFill>
                  <a:srgbClr val="184F78"/>
                </a:solidFill>
              </a:rPr>
              <a:t>SECTION 3: ADRC staff coding </a:t>
            </a:r>
            <a:r>
              <a:rPr lang="en-US" sz="3200" i="1" dirty="0">
                <a:solidFill>
                  <a:srgbClr val="184F78"/>
                </a:solidFill>
              </a:rPr>
              <a:t>(ADI, </a:t>
            </a:r>
            <a:r>
              <a:rPr lang="en-US" sz="3200" i="1" dirty="0">
                <a:solidFill>
                  <a:srgbClr val="184F78"/>
                </a:solidFill>
                <a:highlight>
                  <a:srgbClr val="FFFF00"/>
                </a:highlight>
              </a:rPr>
              <a:t>Occupation</a:t>
            </a:r>
            <a:r>
              <a:rPr lang="en-US" sz="3200" i="1" dirty="0">
                <a:solidFill>
                  <a:srgbClr val="184F78"/>
                </a:solidFill>
              </a:rPr>
              <a:t>, Enrollment type, &amp; Referral source)</a:t>
            </a:r>
          </a:p>
        </p:txBody>
      </p:sp>
    </p:spTree>
    <p:extLst>
      <p:ext uri="{BB962C8B-B14F-4D97-AF65-F5344CB8AC3E}">
        <p14:creationId xmlns:p14="http://schemas.microsoft.com/office/powerpoint/2010/main" val="2552124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DCB74-CD05-DA64-9FF6-CB8641B7060D}"/>
              </a:ext>
            </a:extLst>
          </p:cNvPr>
          <p:cNvSpPr>
            <a:spLocks noGrp="1"/>
          </p:cNvSpPr>
          <p:nvPr>
            <p:ph type="title"/>
          </p:nvPr>
        </p:nvSpPr>
        <p:spPr>
          <a:xfrm>
            <a:off x="1160206" y="717756"/>
            <a:ext cx="9999407" cy="951346"/>
          </a:xfrm>
        </p:spPr>
        <p:txBody>
          <a:bodyPr/>
          <a:lstStyle/>
          <a:p>
            <a:r>
              <a:rPr lang="en-US" dirty="0"/>
              <a:t>All forms will start with a brief description of data collection processes</a:t>
            </a:r>
          </a:p>
        </p:txBody>
      </p:sp>
      <p:pic>
        <p:nvPicPr>
          <p:cNvPr id="4" name="Picture 3">
            <a:extLst>
              <a:ext uri="{FF2B5EF4-FFF2-40B4-BE49-F238E27FC236}">
                <a16:creationId xmlns:a16="http://schemas.microsoft.com/office/drawing/2014/main" id="{5269378A-D122-75E0-5484-CC77DB28F30D}"/>
              </a:ext>
            </a:extLst>
          </p:cNvPr>
          <p:cNvPicPr>
            <a:picLocks noChangeAspect="1"/>
          </p:cNvPicPr>
          <p:nvPr/>
        </p:nvPicPr>
        <p:blipFill>
          <a:blip r:embed="rId2"/>
          <a:stretch>
            <a:fillRect/>
          </a:stretch>
        </p:blipFill>
        <p:spPr>
          <a:xfrm>
            <a:off x="947776" y="1886753"/>
            <a:ext cx="10296448" cy="1920272"/>
          </a:xfrm>
          <a:prstGeom prst="rect">
            <a:avLst/>
          </a:prstGeom>
        </p:spPr>
      </p:pic>
      <p:sp>
        <p:nvSpPr>
          <p:cNvPr id="5" name="Speech Bubble: Oval 4">
            <a:extLst>
              <a:ext uri="{FF2B5EF4-FFF2-40B4-BE49-F238E27FC236}">
                <a16:creationId xmlns:a16="http://schemas.microsoft.com/office/drawing/2014/main" id="{8BA33EEC-C47A-F3CA-0170-D9139939BC87}"/>
              </a:ext>
            </a:extLst>
          </p:cNvPr>
          <p:cNvSpPr/>
          <p:nvPr/>
        </p:nvSpPr>
        <p:spPr>
          <a:xfrm rot="10800000">
            <a:off x="947776" y="4224897"/>
            <a:ext cx="2467897" cy="1227093"/>
          </a:xfrm>
          <a:prstGeom prst="wedgeEllipseCallout">
            <a:avLst>
              <a:gd name="adj1" fmla="val 23789"/>
              <a:gd name="adj2" fmla="val 8894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peech Bubble: Oval 5">
            <a:extLst>
              <a:ext uri="{FF2B5EF4-FFF2-40B4-BE49-F238E27FC236}">
                <a16:creationId xmlns:a16="http://schemas.microsoft.com/office/drawing/2014/main" id="{E6F1E192-4B81-71F6-0324-E89D425E61B3}"/>
              </a:ext>
            </a:extLst>
          </p:cNvPr>
          <p:cNvSpPr/>
          <p:nvPr/>
        </p:nvSpPr>
        <p:spPr>
          <a:xfrm rot="10800000">
            <a:off x="3628103" y="4224897"/>
            <a:ext cx="2467897" cy="1227093"/>
          </a:xfrm>
          <a:prstGeom prst="wedgeEllipseCallout">
            <a:avLst>
              <a:gd name="adj1" fmla="val 58052"/>
              <a:gd name="adj2" fmla="val 9214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peech Bubble: Oval 6">
            <a:extLst>
              <a:ext uri="{FF2B5EF4-FFF2-40B4-BE49-F238E27FC236}">
                <a16:creationId xmlns:a16="http://schemas.microsoft.com/office/drawing/2014/main" id="{D6D692B3-CFED-F6AA-653F-64A43FD306C7}"/>
              </a:ext>
            </a:extLst>
          </p:cNvPr>
          <p:cNvSpPr/>
          <p:nvPr/>
        </p:nvSpPr>
        <p:spPr>
          <a:xfrm rot="10800000">
            <a:off x="6308432" y="4224896"/>
            <a:ext cx="2467897" cy="1227093"/>
          </a:xfrm>
          <a:prstGeom prst="wedgeEllipseCallout">
            <a:avLst>
              <a:gd name="adj1" fmla="val 48092"/>
              <a:gd name="adj2" fmla="val 9294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6340709-E3B1-6D4F-D01F-4F99EF95BD4A}"/>
              </a:ext>
            </a:extLst>
          </p:cNvPr>
          <p:cNvSpPr txBox="1"/>
          <p:nvPr/>
        </p:nvSpPr>
        <p:spPr>
          <a:xfrm>
            <a:off x="1227994" y="4484500"/>
            <a:ext cx="1907459" cy="707886"/>
          </a:xfrm>
          <a:prstGeom prst="rect">
            <a:avLst/>
          </a:prstGeom>
          <a:noFill/>
        </p:spPr>
        <p:txBody>
          <a:bodyPr wrap="square" rtlCol="0">
            <a:spAutoFit/>
          </a:bodyPr>
          <a:lstStyle/>
          <a:p>
            <a:pPr algn="ctr"/>
            <a:r>
              <a:rPr lang="en-US" sz="2000" b="1" dirty="0">
                <a:solidFill>
                  <a:schemeClr val="bg1"/>
                </a:solidFill>
              </a:rPr>
              <a:t>Language of administration</a:t>
            </a:r>
          </a:p>
        </p:txBody>
      </p:sp>
      <p:sp>
        <p:nvSpPr>
          <p:cNvPr id="9" name="TextBox 8">
            <a:extLst>
              <a:ext uri="{FF2B5EF4-FFF2-40B4-BE49-F238E27FC236}">
                <a16:creationId xmlns:a16="http://schemas.microsoft.com/office/drawing/2014/main" id="{6FF74F6A-6BA9-EA0C-202F-E23746DD287E}"/>
              </a:ext>
            </a:extLst>
          </p:cNvPr>
          <p:cNvSpPr txBox="1"/>
          <p:nvPr/>
        </p:nvSpPr>
        <p:spPr>
          <a:xfrm>
            <a:off x="3908321" y="4484500"/>
            <a:ext cx="1907459" cy="707886"/>
          </a:xfrm>
          <a:prstGeom prst="rect">
            <a:avLst/>
          </a:prstGeom>
          <a:noFill/>
        </p:spPr>
        <p:txBody>
          <a:bodyPr wrap="square" rtlCol="0">
            <a:spAutoFit/>
          </a:bodyPr>
          <a:lstStyle/>
          <a:p>
            <a:pPr algn="ctr"/>
            <a:r>
              <a:rPr lang="en-US" sz="2000" b="1" dirty="0">
                <a:solidFill>
                  <a:schemeClr val="bg1"/>
                </a:solidFill>
              </a:rPr>
              <a:t>In-person or remote?</a:t>
            </a:r>
          </a:p>
        </p:txBody>
      </p:sp>
      <p:sp>
        <p:nvSpPr>
          <p:cNvPr id="10" name="TextBox 9">
            <a:extLst>
              <a:ext uri="{FF2B5EF4-FFF2-40B4-BE49-F238E27FC236}">
                <a16:creationId xmlns:a16="http://schemas.microsoft.com/office/drawing/2014/main" id="{EE14ECCA-B3FA-E753-6CD4-ECE28A53F6D3}"/>
              </a:ext>
            </a:extLst>
          </p:cNvPr>
          <p:cNvSpPr txBox="1"/>
          <p:nvPr/>
        </p:nvSpPr>
        <p:spPr>
          <a:xfrm>
            <a:off x="6588650" y="4484500"/>
            <a:ext cx="1907459" cy="707886"/>
          </a:xfrm>
          <a:prstGeom prst="rect">
            <a:avLst/>
          </a:prstGeom>
          <a:noFill/>
        </p:spPr>
        <p:txBody>
          <a:bodyPr wrap="square" rtlCol="0">
            <a:spAutoFit/>
          </a:bodyPr>
          <a:lstStyle/>
          <a:p>
            <a:pPr algn="ctr"/>
            <a:r>
              <a:rPr lang="en-US" sz="2000" b="1" dirty="0">
                <a:solidFill>
                  <a:schemeClr val="bg1"/>
                </a:solidFill>
              </a:rPr>
              <a:t>Reason for remote?</a:t>
            </a:r>
          </a:p>
        </p:txBody>
      </p:sp>
      <p:cxnSp>
        <p:nvCxnSpPr>
          <p:cNvPr id="12" name="Straight Arrow Connector 11">
            <a:extLst>
              <a:ext uri="{FF2B5EF4-FFF2-40B4-BE49-F238E27FC236}">
                <a16:creationId xmlns:a16="http://schemas.microsoft.com/office/drawing/2014/main" id="{24BA1C4B-D90A-40A7-A596-C265309DB7F8}"/>
              </a:ext>
            </a:extLst>
          </p:cNvPr>
          <p:cNvCxnSpPr/>
          <p:nvPr/>
        </p:nvCxnSpPr>
        <p:spPr>
          <a:xfrm flipH="1">
            <a:off x="3878825" y="3175821"/>
            <a:ext cx="953729" cy="0"/>
          </a:xfrm>
          <a:prstGeom prst="straightConnector1">
            <a:avLst/>
          </a:prstGeom>
          <a:ln w="76200">
            <a:solidFill>
              <a:srgbClr val="184F7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413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F494C0-A3DC-8057-F545-E5B986258FFE}"/>
              </a:ext>
            </a:extLst>
          </p:cNvPr>
          <p:cNvPicPr>
            <a:picLocks noChangeAspect="1"/>
          </p:cNvPicPr>
          <p:nvPr/>
        </p:nvPicPr>
        <p:blipFill rotWithShape="1">
          <a:blip r:embed="rId2"/>
          <a:srcRect l="35118" t="6666" r="9030" b="78882"/>
          <a:stretch/>
        </p:blipFill>
        <p:spPr>
          <a:xfrm>
            <a:off x="685799" y="185057"/>
            <a:ext cx="10847707" cy="1665514"/>
          </a:xfrm>
          <a:prstGeom prst="rect">
            <a:avLst/>
          </a:prstGeom>
        </p:spPr>
      </p:pic>
      <p:pic>
        <p:nvPicPr>
          <p:cNvPr id="8" name="Picture 7">
            <a:extLst>
              <a:ext uri="{FF2B5EF4-FFF2-40B4-BE49-F238E27FC236}">
                <a16:creationId xmlns:a16="http://schemas.microsoft.com/office/drawing/2014/main" id="{33D3D756-4753-66FA-DBAC-87DF7014C909}"/>
              </a:ext>
            </a:extLst>
          </p:cNvPr>
          <p:cNvPicPr>
            <a:picLocks noChangeAspect="1"/>
          </p:cNvPicPr>
          <p:nvPr/>
        </p:nvPicPr>
        <p:blipFill>
          <a:blip r:embed="rId3"/>
          <a:stretch>
            <a:fillRect/>
          </a:stretch>
        </p:blipFill>
        <p:spPr>
          <a:xfrm>
            <a:off x="834520" y="2018489"/>
            <a:ext cx="3142445" cy="4040221"/>
          </a:xfrm>
          <a:prstGeom prst="rect">
            <a:avLst/>
          </a:prstGeom>
        </p:spPr>
      </p:pic>
      <p:pic>
        <p:nvPicPr>
          <p:cNvPr id="10" name="Picture 9">
            <a:extLst>
              <a:ext uri="{FF2B5EF4-FFF2-40B4-BE49-F238E27FC236}">
                <a16:creationId xmlns:a16="http://schemas.microsoft.com/office/drawing/2014/main" id="{48FD5BCF-3B8E-6536-D4C7-2E2076A7A277}"/>
              </a:ext>
            </a:extLst>
          </p:cNvPr>
          <p:cNvPicPr>
            <a:picLocks noChangeAspect="1"/>
          </p:cNvPicPr>
          <p:nvPr/>
        </p:nvPicPr>
        <p:blipFill>
          <a:blip r:embed="rId4"/>
          <a:stretch>
            <a:fillRect/>
          </a:stretch>
        </p:blipFill>
        <p:spPr>
          <a:xfrm>
            <a:off x="4056691" y="2018489"/>
            <a:ext cx="3142445" cy="3819728"/>
          </a:xfrm>
          <a:prstGeom prst="rect">
            <a:avLst/>
          </a:prstGeom>
        </p:spPr>
      </p:pic>
      <p:cxnSp>
        <p:nvCxnSpPr>
          <p:cNvPr id="12" name="Straight Connector 11">
            <a:extLst>
              <a:ext uri="{FF2B5EF4-FFF2-40B4-BE49-F238E27FC236}">
                <a16:creationId xmlns:a16="http://schemas.microsoft.com/office/drawing/2014/main" id="{D1EA0E54-5EC2-FC51-1F22-484962526336}"/>
              </a:ext>
            </a:extLst>
          </p:cNvPr>
          <p:cNvCxnSpPr/>
          <p:nvPr/>
        </p:nvCxnSpPr>
        <p:spPr>
          <a:xfrm>
            <a:off x="685799" y="1919395"/>
            <a:ext cx="10847707" cy="0"/>
          </a:xfrm>
          <a:prstGeom prst="line">
            <a:avLst/>
          </a:prstGeom>
          <a:ln w="28575">
            <a:solidFill>
              <a:srgbClr val="184F78"/>
            </a:solidFill>
          </a:ln>
        </p:spPr>
        <p:style>
          <a:lnRef idx="1">
            <a:schemeClr val="accent1"/>
          </a:lnRef>
          <a:fillRef idx="0">
            <a:schemeClr val="accent1"/>
          </a:fillRef>
          <a:effectRef idx="0">
            <a:schemeClr val="accent1"/>
          </a:effectRef>
          <a:fontRef idx="minor">
            <a:schemeClr val="tx1"/>
          </a:fontRef>
        </p:style>
      </p:cxnSp>
      <p:sp>
        <p:nvSpPr>
          <p:cNvPr id="13" name="Arrow: Right 12">
            <a:extLst>
              <a:ext uri="{FF2B5EF4-FFF2-40B4-BE49-F238E27FC236}">
                <a16:creationId xmlns:a16="http://schemas.microsoft.com/office/drawing/2014/main" id="{DEF35262-F18B-D881-6EEB-6DED3D5A16D6}"/>
              </a:ext>
            </a:extLst>
          </p:cNvPr>
          <p:cNvSpPr/>
          <p:nvPr/>
        </p:nvSpPr>
        <p:spPr>
          <a:xfrm>
            <a:off x="7199136" y="3588774"/>
            <a:ext cx="1000967" cy="530942"/>
          </a:xfrm>
          <a:prstGeom prst="rightArrow">
            <a:avLst/>
          </a:prstGeom>
          <a:solidFill>
            <a:srgbClr val="184F7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29D9F76-44D6-9926-8F1C-0E4F5359F891}"/>
              </a:ext>
            </a:extLst>
          </p:cNvPr>
          <p:cNvSpPr txBox="1"/>
          <p:nvPr/>
        </p:nvSpPr>
        <p:spPr>
          <a:xfrm>
            <a:off x="8288595" y="2589525"/>
            <a:ext cx="2812026" cy="2677656"/>
          </a:xfrm>
          <a:prstGeom prst="rect">
            <a:avLst/>
          </a:prstGeom>
          <a:noFill/>
          <a:ln>
            <a:solidFill>
              <a:srgbClr val="184F78"/>
            </a:solidFill>
          </a:ln>
        </p:spPr>
        <p:txBody>
          <a:bodyPr wrap="square" rtlCol="0">
            <a:spAutoFit/>
          </a:bodyPr>
          <a:lstStyle/>
          <a:p>
            <a:r>
              <a:rPr lang="en-US" sz="2400" b="1" dirty="0">
                <a:solidFill>
                  <a:srgbClr val="184F78"/>
                </a:solidFill>
              </a:rPr>
              <a:t>Codes are included as Appendix 1 that are part of the form</a:t>
            </a:r>
          </a:p>
          <a:p>
            <a:endParaRPr lang="en-US" sz="2400" b="1" dirty="0">
              <a:solidFill>
                <a:srgbClr val="184F78"/>
              </a:solidFill>
            </a:endParaRPr>
          </a:p>
          <a:p>
            <a:r>
              <a:rPr lang="en-US" sz="2400" b="1" dirty="0">
                <a:solidFill>
                  <a:srgbClr val="184F78"/>
                </a:solidFill>
              </a:rPr>
              <a:t>ADRC staff should help identify the proper code</a:t>
            </a:r>
          </a:p>
        </p:txBody>
      </p:sp>
      <p:sp>
        <p:nvSpPr>
          <p:cNvPr id="15" name="Oval 14">
            <a:extLst>
              <a:ext uri="{FF2B5EF4-FFF2-40B4-BE49-F238E27FC236}">
                <a16:creationId xmlns:a16="http://schemas.microsoft.com/office/drawing/2014/main" id="{3C05164E-6E87-6771-C5E5-BF574300C175}"/>
              </a:ext>
            </a:extLst>
          </p:cNvPr>
          <p:cNvSpPr/>
          <p:nvPr/>
        </p:nvSpPr>
        <p:spPr>
          <a:xfrm>
            <a:off x="7226712" y="1160207"/>
            <a:ext cx="4228138" cy="680564"/>
          </a:xfrm>
          <a:prstGeom prst="ellipse">
            <a:avLst/>
          </a:prstGeom>
          <a:noFill/>
          <a:ln w="28575">
            <a:solidFill>
              <a:srgbClr val="184F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5071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F494C0-A3DC-8057-F545-E5B986258FFE}"/>
              </a:ext>
            </a:extLst>
          </p:cNvPr>
          <p:cNvPicPr>
            <a:picLocks noChangeAspect="1"/>
          </p:cNvPicPr>
          <p:nvPr/>
        </p:nvPicPr>
        <p:blipFill rotWithShape="1">
          <a:blip r:embed="rId2"/>
          <a:srcRect l="35118" t="21224" r="9030" b="10793"/>
          <a:stretch/>
        </p:blipFill>
        <p:spPr>
          <a:xfrm>
            <a:off x="1020096" y="216309"/>
            <a:ext cx="8903303" cy="6430298"/>
          </a:xfrm>
          <a:prstGeom prst="rect">
            <a:avLst/>
          </a:prstGeom>
        </p:spPr>
      </p:pic>
      <p:sp>
        <p:nvSpPr>
          <p:cNvPr id="2" name="TextBox 1">
            <a:extLst>
              <a:ext uri="{FF2B5EF4-FFF2-40B4-BE49-F238E27FC236}">
                <a16:creationId xmlns:a16="http://schemas.microsoft.com/office/drawing/2014/main" id="{9033FF06-FC50-7E8D-5DDF-E3F35560874A}"/>
              </a:ext>
            </a:extLst>
          </p:cNvPr>
          <p:cNvSpPr txBox="1"/>
          <p:nvPr/>
        </p:nvSpPr>
        <p:spPr>
          <a:xfrm rot="5400000">
            <a:off x="7980174" y="2862486"/>
            <a:ext cx="5938685" cy="646331"/>
          </a:xfrm>
          <a:prstGeom prst="rect">
            <a:avLst/>
          </a:prstGeom>
          <a:noFill/>
        </p:spPr>
        <p:txBody>
          <a:bodyPr wrap="square" rtlCol="0">
            <a:spAutoFit/>
          </a:bodyPr>
          <a:lstStyle/>
          <a:p>
            <a:pPr algn="ctr"/>
            <a:r>
              <a:rPr lang="en-US" sz="3600" b="1" i="1" dirty="0">
                <a:solidFill>
                  <a:srgbClr val="184F78"/>
                </a:solidFill>
              </a:rPr>
              <a:t>Simply check all that apply</a:t>
            </a:r>
          </a:p>
        </p:txBody>
      </p:sp>
      <p:sp>
        <p:nvSpPr>
          <p:cNvPr id="3" name="Arrow: Right 2">
            <a:extLst>
              <a:ext uri="{FF2B5EF4-FFF2-40B4-BE49-F238E27FC236}">
                <a16:creationId xmlns:a16="http://schemas.microsoft.com/office/drawing/2014/main" id="{4124FFD3-C214-27D6-B433-9F19417963E5}"/>
              </a:ext>
            </a:extLst>
          </p:cNvPr>
          <p:cNvSpPr/>
          <p:nvPr/>
        </p:nvSpPr>
        <p:spPr>
          <a:xfrm flipH="1">
            <a:off x="9980018" y="3028335"/>
            <a:ext cx="646332" cy="530942"/>
          </a:xfrm>
          <a:prstGeom prst="rightArrow">
            <a:avLst/>
          </a:prstGeom>
          <a:solidFill>
            <a:srgbClr val="184F7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603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F0DE1-0672-5C17-DDE5-4DD10E62D9F8}"/>
              </a:ext>
            </a:extLst>
          </p:cNvPr>
          <p:cNvSpPr>
            <a:spLocks noGrp="1"/>
          </p:cNvSpPr>
          <p:nvPr>
            <p:ph type="title"/>
          </p:nvPr>
        </p:nvSpPr>
        <p:spPr>
          <a:xfrm>
            <a:off x="757083" y="-1"/>
            <a:ext cx="8802913" cy="951346"/>
          </a:xfrm>
        </p:spPr>
        <p:txBody>
          <a:bodyPr/>
          <a:lstStyle/>
          <a:p>
            <a:r>
              <a:rPr lang="en-US" dirty="0"/>
              <a:t>Gender identity &amp; sexual orientation</a:t>
            </a:r>
          </a:p>
        </p:txBody>
      </p:sp>
      <p:pic>
        <p:nvPicPr>
          <p:cNvPr id="4" name="Picture 3">
            <a:extLst>
              <a:ext uri="{FF2B5EF4-FFF2-40B4-BE49-F238E27FC236}">
                <a16:creationId xmlns:a16="http://schemas.microsoft.com/office/drawing/2014/main" id="{36CED696-C2D4-D731-1726-3A09E7EDB9D0}"/>
              </a:ext>
            </a:extLst>
          </p:cNvPr>
          <p:cNvPicPr>
            <a:picLocks noChangeAspect="1"/>
          </p:cNvPicPr>
          <p:nvPr/>
        </p:nvPicPr>
        <p:blipFill rotWithShape="1">
          <a:blip r:embed="rId2"/>
          <a:srcRect l="29027" t="27527" r="7461" b="7670"/>
          <a:stretch/>
        </p:blipFill>
        <p:spPr>
          <a:xfrm>
            <a:off x="757083" y="797842"/>
            <a:ext cx="8802913" cy="5298157"/>
          </a:xfrm>
          <a:prstGeom prst="rect">
            <a:avLst/>
          </a:prstGeom>
        </p:spPr>
      </p:pic>
      <p:sp>
        <p:nvSpPr>
          <p:cNvPr id="5" name="TextBox 4">
            <a:extLst>
              <a:ext uri="{FF2B5EF4-FFF2-40B4-BE49-F238E27FC236}">
                <a16:creationId xmlns:a16="http://schemas.microsoft.com/office/drawing/2014/main" id="{FFA4B33D-BB86-83BC-FD99-BB35C88DE93A}"/>
              </a:ext>
            </a:extLst>
          </p:cNvPr>
          <p:cNvSpPr txBox="1"/>
          <p:nvPr/>
        </p:nvSpPr>
        <p:spPr>
          <a:xfrm>
            <a:off x="9559996" y="245806"/>
            <a:ext cx="2130559" cy="6001643"/>
          </a:xfrm>
          <a:prstGeom prst="rect">
            <a:avLst/>
          </a:prstGeom>
          <a:noFill/>
        </p:spPr>
        <p:txBody>
          <a:bodyPr wrap="square" rtlCol="0">
            <a:spAutoFit/>
          </a:bodyPr>
          <a:lstStyle/>
          <a:p>
            <a:r>
              <a:rPr lang="en-US" sz="1600" b="1" i="1" dirty="0"/>
              <a:t>The next four questions ask about your gender identity, sex assigned at birth, sexual orientation, and intersex status. </a:t>
            </a:r>
          </a:p>
          <a:p>
            <a:endParaRPr lang="en-US" sz="1600" b="1" i="1" dirty="0"/>
          </a:p>
          <a:p>
            <a:r>
              <a:rPr lang="en-US" sz="1600" b="1" i="1" dirty="0"/>
              <a:t>This information</a:t>
            </a:r>
          </a:p>
          <a:p>
            <a:r>
              <a:rPr lang="en-US" sz="1600" b="1" i="1" dirty="0"/>
              <a:t>will be used to help us improve health, well-being, and quality of care. By gender identity, we mean the inner sense that you have of yourself as being a man, woman, or a different gender. </a:t>
            </a:r>
          </a:p>
          <a:p>
            <a:endParaRPr lang="en-US" sz="1600" b="1" i="1" dirty="0"/>
          </a:p>
          <a:p>
            <a:r>
              <a:rPr lang="en-US" sz="1600" b="1" i="1" dirty="0"/>
              <a:t>Gender identity can be different from your sex assigned at birth or your sexual</a:t>
            </a:r>
          </a:p>
          <a:p>
            <a:r>
              <a:rPr lang="en-US" sz="1600" b="1" i="1" dirty="0"/>
              <a:t>orientation, and it can change over time.</a:t>
            </a:r>
          </a:p>
        </p:txBody>
      </p:sp>
      <p:sp>
        <p:nvSpPr>
          <p:cNvPr id="6" name="Oval 5">
            <a:extLst>
              <a:ext uri="{FF2B5EF4-FFF2-40B4-BE49-F238E27FC236}">
                <a16:creationId xmlns:a16="http://schemas.microsoft.com/office/drawing/2014/main" id="{97BE816D-2A83-E20E-2572-94BC4F6AC087}"/>
              </a:ext>
            </a:extLst>
          </p:cNvPr>
          <p:cNvSpPr/>
          <p:nvPr/>
        </p:nvSpPr>
        <p:spPr>
          <a:xfrm>
            <a:off x="3903406" y="2428566"/>
            <a:ext cx="2979175" cy="285136"/>
          </a:xfrm>
          <a:prstGeom prst="ellipse">
            <a:avLst/>
          </a:prstGeom>
          <a:noFill/>
          <a:ln w="28575">
            <a:solidFill>
              <a:srgbClr val="184F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537289F-C0E3-2E5D-9CEE-3E2046F875F9}"/>
              </a:ext>
            </a:extLst>
          </p:cNvPr>
          <p:cNvSpPr/>
          <p:nvPr/>
        </p:nvSpPr>
        <p:spPr>
          <a:xfrm>
            <a:off x="3903406" y="5819266"/>
            <a:ext cx="2979175" cy="285136"/>
          </a:xfrm>
          <a:prstGeom prst="ellipse">
            <a:avLst/>
          </a:prstGeom>
          <a:noFill/>
          <a:ln w="28575">
            <a:solidFill>
              <a:srgbClr val="184F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8FD6C01-C1D8-FC67-81FB-71F73E56267E}"/>
              </a:ext>
            </a:extLst>
          </p:cNvPr>
          <p:cNvSpPr/>
          <p:nvPr/>
        </p:nvSpPr>
        <p:spPr>
          <a:xfrm>
            <a:off x="6685938" y="3368977"/>
            <a:ext cx="2361262" cy="285136"/>
          </a:xfrm>
          <a:prstGeom prst="ellipse">
            <a:avLst/>
          </a:prstGeom>
          <a:noFill/>
          <a:ln w="28575">
            <a:solidFill>
              <a:srgbClr val="184F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2B62D33-C3B8-DAE1-CB25-3C8E953503D6}"/>
              </a:ext>
            </a:extLst>
          </p:cNvPr>
          <p:cNvSpPr/>
          <p:nvPr/>
        </p:nvSpPr>
        <p:spPr>
          <a:xfrm>
            <a:off x="6725269" y="4308985"/>
            <a:ext cx="2361262" cy="285136"/>
          </a:xfrm>
          <a:prstGeom prst="ellipse">
            <a:avLst/>
          </a:prstGeom>
          <a:noFill/>
          <a:ln w="28575">
            <a:solidFill>
              <a:srgbClr val="184F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217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E8F12-7F07-13E1-3998-701911C6CF8B}"/>
              </a:ext>
            </a:extLst>
          </p:cNvPr>
          <p:cNvSpPr>
            <a:spLocks noGrp="1"/>
          </p:cNvSpPr>
          <p:nvPr>
            <p:ph type="title"/>
          </p:nvPr>
        </p:nvSpPr>
        <p:spPr>
          <a:xfrm rot="5400000">
            <a:off x="8193395" y="2628341"/>
            <a:ext cx="5649683" cy="951346"/>
          </a:xfrm>
        </p:spPr>
        <p:txBody>
          <a:bodyPr/>
          <a:lstStyle/>
          <a:p>
            <a:r>
              <a:rPr lang="en-US" dirty="0"/>
              <a:t>These should all be straightforward…</a:t>
            </a:r>
          </a:p>
        </p:txBody>
      </p:sp>
      <p:pic>
        <p:nvPicPr>
          <p:cNvPr id="4" name="Picture 3">
            <a:extLst>
              <a:ext uri="{FF2B5EF4-FFF2-40B4-BE49-F238E27FC236}">
                <a16:creationId xmlns:a16="http://schemas.microsoft.com/office/drawing/2014/main" id="{0F9F6CEC-9857-0EB7-0839-BBDDD3F9477C}"/>
              </a:ext>
            </a:extLst>
          </p:cNvPr>
          <p:cNvPicPr>
            <a:picLocks noChangeAspect="1"/>
          </p:cNvPicPr>
          <p:nvPr/>
        </p:nvPicPr>
        <p:blipFill rotWithShape="1">
          <a:blip r:embed="rId2"/>
          <a:srcRect l="29838" t="13872" r="4317" b="19140"/>
          <a:stretch/>
        </p:blipFill>
        <p:spPr>
          <a:xfrm>
            <a:off x="698090" y="184428"/>
            <a:ext cx="9678665" cy="5842745"/>
          </a:xfrm>
          <a:prstGeom prst="rect">
            <a:avLst/>
          </a:prstGeom>
        </p:spPr>
      </p:pic>
    </p:spTree>
    <p:extLst>
      <p:ext uri="{BB962C8B-B14F-4D97-AF65-F5344CB8AC3E}">
        <p14:creationId xmlns:p14="http://schemas.microsoft.com/office/powerpoint/2010/main" val="4240017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E0EB7-AF6E-C45A-9498-83DBFA19DF01}"/>
              </a:ext>
            </a:extLst>
          </p:cNvPr>
          <p:cNvSpPr>
            <a:spLocks noGrp="1"/>
          </p:cNvSpPr>
          <p:nvPr>
            <p:ph type="title"/>
          </p:nvPr>
        </p:nvSpPr>
        <p:spPr>
          <a:xfrm>
            <a:off x="669417" y="402770"/>
            <a:ext cx="10853166" cy="1665516"/>
          </a:xfrm>
        </p:spPr>
        <p:txBody>
          <a:bodyPr>
            <a:normAutofit fontScale="90000"/>
          </a:bodyPr>
          <a:lstStyle/>
          <a:p>
            <a:r>
              <a:rPr lang="en-US" sz="2400" dirty="0"/>
              <a:t>Living situation questions may seem redundant, but they really get at both residence type (Q13), and degree of live-in support (Q12)</a:t>
            </a:r>
            <a:br>
              <a:rPr lang="en-US" sz="2400" dirty="0"/>
            </a:br>
            <a:br>
              <a:rPr lang="en-US" sz="2400" dirty="0"/>
            </a:br>
            <a:r>
              <a:rPr lang="en-US" sz="2400" dirty="0"/>
              <a:t>ZIP (First three help with geographic region while limiting Identifying information)</a:t>
            </a:r>
          </a:p>
        </p:txBody>
      </p:sp>
      <p:pic>
        <p:nvPicPr>
          <p:cNvPr id="4" name="Picture 3">
            <a:extLst>
              <a:ext uri="{FF2B5EF4-FFF2-40B4-BE49-F238E27FC236}">
                <a16:creationId xmlns:a16="http://schemas.microsoft.com/office/drawing/2014/main" id="{74B164B3-A66C-4889-C5C6-08B1C36CA84A}"/>
              </a:ext>
            </a:extLst>
          </p:cNvPr>
          <p:cNvPicPr>
            <a:picLocks noChangeAspect="1"/>
          </p:cNvPicPr>
          <p:nvPr/>
        </p:nvPicPr>
        <p:blipFill rotWithShape="1">
          <a:blip r:embed="rId2"/>
          <a:srcRect b="44809"/>
          <a:stretch/>
        </p:blipFill>
        <p:spPr>
          <a:xfrm>
            <a:off x="669416" y="2171824"/>
            <a:ext cx="10853167" cy="4011262"/>
          </a:xfrm>
          <a:prstGeom prst="rect">
            <a:avLst/>
          </a:prstGeom>
        </p:spPr>
      </p:pic>
    </p:spTree>
    <p:extLst>
      <p:ext uri="{BB962C8B-B14F-4D97-AF65-F5344CB8AC3E}">
        <p14:creationId xmlns:p14="http://schemas.microsoft.com/office/powerpoint/2010/main" val="2319380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BEFEFAD17A4B43A8378381BF28CF4F" ma:contentTypeVersion="16" ma:contentTypeDescription="Create a new document." ma:contentTypeScope="" ma:versionID="e4851534dfbc4b7da73e124283ec1382">
  <xsd:schema xmlns:xsd="http://www.w3.org/2001/XMLSchema" xmlns:xs="http://www.w3.org/2001/XMLSchema" xmlns:p="http://schemas.microsoft.com/office/2006/metadata/properties" xmlns:ns2="38934ba0-d0c8-4ff1-b39d-50890708cb62" xmlns:ns3="ab06a5aa-8e31-4bdb-9b13-38c58a92ec8a" xmlns:ns4="ab274330-b409-4ff8-b8ad-c1dc18cc66a1" targetNamespace="http://schemas.microsoft.com/office/2006/metadata/properties" ma:root="true" ma:fieldsID="8af7f2c77bcb90cfcdf1e5a8b6f25dda" ns2:_="" ns3:_="" ns4:_="">
    <xsd:import namespace="38934ba0-d0c8-4ff1-b39d-50890708cb62"/>
    <xsd:import namespace="ab06a5aa-8e31-4bdb-9b13-38c58a92ec8a"/>
    <xsd:import namespace="ab274330-b409-4ff8-b8ad-c1dc18cc66a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934ba0-d0c8-4ff1-b39d-50890708cb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0846acf4-3181-4eb1-9820-99773aa5b63f}" ma:internalName="TaxCatchAll" ma:showField="CatchAllData" ma:web="ab274330-b409-4ff8-b8ad-c1dc18cc66a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b274330-b409-4ff8-b8ad-c1dc18cc66a1"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38934ba0-d0c8-4ff1-b39d-50890708cb62">
      <Terms xmlns="http://schemas.microsoft.com/office/infopath/2007/PartnerControls"/>
    </lcf76f155ced4ddcb4097134ff3c332f>
    <SharedWithUsers xmlns="ab274330-b409-4ff8-b8ad-c1dc18cc66a1">
      <UserInfo>
        <DisplayName/>
        <AccountId xsi:nil="true"/>
        <AccountType/>
      </UserInfo>
    </SharedWithUsers>
    <MediaLengthInSeconds xmlns="38934ba0-d0c8-4ff1-b39d-50890708cb62" xsi:nil="true"/>
  </documentManagement>
</p:properties>
</file>

<file path=customXml/itemProps1.xml><?xml version="1.0" encoding="utf-8"?>
<ds:datastoreItem xmlns:ds="http://schemas.openxmlformats.org/officeDocument/2006/customXml" ds:itemID="{6E68BC51-9E32-4A3D-978E-692FBFE57747}">
  <ds:schemaRefs>
    <ds:schemaRef ds:uri="http://schemas.microsoft.com/sharepoint/v3/contenttype/forms"/>
  </ds:schemaRefs>
</ds:datastoreItem>
</file>

<file path=customXml/itemProps2.xml><?xml version="1.0" encoding="utf-8"?>
<ds:datastoreItem xmlns:ds="http://schemas.openxmlformats.org/officeDocument/2006/customXml" ds:itemID="{1BFFD287-5028-40A9-BC01-D7914C5C4F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934ba0-d0c8-4ff1-b39d-50890708cb62"/>
    <ds:schemaRef ds:uri="ab06a5aa-8e31-4bdb-9b13-38c58a92ec8a"/>
    <ds:schemaRef ds:uri="ab274330-b409-4ff8-b8ad-c1dc18cc66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091121-B6DF-4719-B3B7-2FBA8663F2F1}">
  <ds:schemaRefs>
    <ds:schemaRef ds:uri="6347c93a-7ca0-4b32-baca-198d03ca546e"/>
    <ds:schemaRef ds:uri="7144a4fd-d089-4481-9531-eb41f1a48779"/>
    <ds:schemaRef ds:uri="ab06a5aa-8e31-4bdb-9b13-38c58a92ec8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8934ba0-d0c8-4ff1-b39d-50890708cb62"/>
    <ds:schemaRef ds:uri="ab274330-b409-4ff8-b8ad-c1dc18cc66a1"/>
  </ds:schemaRefs>
</ds:datastoreItem>
</file>

<file path=docProps/app.xml><?xml version="1.0" encoding="utf-8"?>
<Properties xmlns="http://schemas.openxmlformats.org/officeDocument/2006/extended-properties" xmlns:vt="http://schemas.openxmlformats.org/officeDocument/2006/docPropsVTypes">
  <TotalTime>358</TotalTime>
  <Words>795</Words>
  <Application>Microsoft Office PowerPoint</Application>
  <PresentationFormat>Widescreen</PresentationFormat>
  <Paragraphs>67</Paragraphs>
  <Slides>18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Helvetica Neue</vt:lpstr>
      <vt:lpstr>Myriad Pro</vt:lpstr>
      <vt:lpstr>Wingdings</vt:lpstr>
      <vt:lpstr>Office Theme</vt:lpstr>
      <vt:lpstr>Form A1: Participant Demographics</vt:lpstr>
      <vt:lpstr>A1 Participant Demographics is designed to help us understand basic information on the participant </vt:lpstr>
      <vt:lpstr>This form has 3 sections</vt:lpstr>
      <vt:lpstr>All forms will start with a brief description of data collection processes</vt:lpstr>
      <vt:lpstr>PowerPoint Presentation</vt:lpstr>
      <vt:lpstr>PowerPoint Presentation</vt:lpstr>
      <vt:lpstr>Gender identity &amp; sexual orientation</vt:lpstr>
      <vt:lpstr>These should all be straightforward…</vt:lpstr>
      <vt:lpstr>Living situation questions may seem redundant, but they really get at both residence type (Q13), and degree of live-in support (Q12)  ZIP (First three help with geographic region while limiting Identifying information)</vt:lpstr>
      <vt:lpstr>Veteran Status is an important variable</vt:lpstr>
      <vt:lpstr>Subjective memory complaints (Short 3-item) *Participant only should answer, same three questions are on Form A2 for informant **Centers can and should expand with e-cog or other instrument as desired</vt:lpstr>
      <vt:lpstr>ADI &amp; Modified Hollingshead Occupation Index</vt:lpstr>
      <vt:lpstr>Form A2: Co-participant Demographics</vt:lpstr>
      <vt:lpstr>A2- Co-participant demographics</vt:lpstr>
      <vt:lpstr>These are simple questions that should be self explanatory</vt:lpstr>
      <vt:lpstr>Subjective memory complaints (Short 3-item) *Participant only should answer, same three questions are on Form A2 for informant **Centers can and should expand with e-cog or other instrument as desired</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NACC Presentation Template</dc:title>
  <dc:creator>mtrappp</dc:creator>
  <cp:lastModifiedBy>Greg jicha</cp:lastModifiedBy>
  <cp:revision>112</cp:revision>
  <dcterms:created xsi:type="dcterms:W3CDTF">2022-05-05T00:51:07Z</dcterms:created>
  <dcterms:modified xsi:type="dcterms:W3CDTF">2024-05-12T20:55:38Z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0x01010058BEFEFAD17A4B43A8378381BF28CF4F</vt:lpwstr>
  </property>
  <property fmtid="{D5CDD505-2E9C-101B-9397-08002B2CF9AE}" pid="3" name="MediaServiceImageTags">
    <vt:lpwstr/>
  </property>
  <property fmtid="{D5CDD505-2E9C-101B-9397-08002B2CF9AE}" pid="4" name="Order">
    <vt:r8>9505900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