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682" r:id="rId6"/>
    <p:sldId id="259" r:id="rId7"/>
    <p:sldId id="274" r:id="rId8"/>
    <p:sldId id="276" r:id="rId9"/>
    <p:sldId id="683" r:id="rId10"/>
    <p:sldId id="260" r:id="rId11"/>
    <p:sldId id="277" r:id="rId12"/>
    <p:sldId id="278" r:id="rId13"/>
    <p:sldId id="27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FC48F-2433-44A8-86BE-469F2CB851E6}" v="7" dt="2024-05-06T15:54:33.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90" autoAdjust="0"/>
  </p:normalViewPr>
  <p:slideViewPr>
    <p:cSldViewPr snapToGrid="0">
      <p:cViewPr varScale="1">
        <p:scale>
          <a:sx n="79" d="100"/>
          <a:sy n="79"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0C60-A5F1-49DF-938D-6034A3A3346A}"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5F8CB-811B-452B-B95B-35895A83D04C}" type="slidenum">
              <a:rPr lang="en-US" smtClean="0"/>
              <a:t>‹#›</a:t>
            </a:fld>
            <a:endParaRPr lang="en-US"/>
          </a:p>
        </p:txBody>
      </p:sp>
    </p:spTree>
    <p:extLst>
      <p:ext uri="{BB962C8B-B14F-4D97-AF65-F5344CB8AC3E}">
        <p14:creationId xmlns:p14="http://schemas.microsoft.com/office/powerpoint/2010/main" val="345755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think everyone appreciates, we are really in a transformative time in the field.  Many new treatments are being evaluated in clinical trials.  One new treatment is fully FDA-approved and becoming more widely available.  </a:t>
            </a:r>
          </a:p>
          <a:p>
            <a:endParaRPr lang="en-US" dirty="0"/>
          </a:p>
          <a:p>
            <a:r>
              <a:rPr lang="en-US" dirty="0"/>
              <a:t>Given that some of these new treatments really have profound effects on biomarkers and may have effects on other measures, how are we to track these participants?  Well, UDS 4 has a new form for this.  I am going to take you through this form and provide the rationale for what is and is not on the form.  I think it’s also important to say from the outset that the field is changing fast, so this form may need to be modified in the not-to-distant future.</a:t>
            </a:r>
          </a:p>
        </p:txBody>
      </p:sp>
      <p:sp>
        <p:nvSpPr>
          <p:cNvPr id="4" name="Slide Number Placeholder 3"/>
          <p:cNvSpPr>
            <a:spLocks noGrp="1"/>
          </p:cNvSpPr>
          <p:nvPr>
            <p:ph type="sldNum" sz="quarter" idx="5"/>
          </p:nvPr>
        </p:nvSpPr>
        <p:spPr/>
        <p:txBody>
          <a:bodyPr/>
          <a:lstStyle/>
          <a:p>
            <a:fld id="{1A45F8CB-811B-452B-B95B-35895A83D04C}" type="slidenum">
              <a:rPr lang="en-US" smtClean="0"/>
              <a:t>1</a:t>
            </a:fld>
            <a:endParaRPr lang="en-US"/>
          </a:p>
        </p:txBody>
      </p:sp>
    </p:spTree>
    <p:extLst>
      <p:ext uri="{BB962C8B-B14F-4D97-AF65-F5344CB8AC3E}">
        <p14:creationId xmlns:p14="http://schemas.microsoft.com/office/powerpoint/2010/main" val="56486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the members of the Clinical Task Force Clinical Measures and Diagnosis Workgroup, especially Greg Jicha, Jeff Burns, Teresa Gomez-Isla, and Nina Silverberg.  </a:t>
            </a:r>
          </a:p>
        </p:txBody>
      </p:sp>
      <p:sp>
        <p:nvSpPr>
          <p:cNvPr id="4" name="Slide Number Placeholder 3"/>
          <p:cNvSpPr>
            <a:spLocks noGrp="1"/>
          </p:cNvSpPr>
          <p:nvPr>
            <p:ph type="sldNum" sz="quarter" idx="5"/>
          </p:nvPr>
        </p:nvSpPr>
        <p:spPr/>
        <p:txBody>
          <a:bodyPr/>
          <a:lstStyle/>
          <a:p>
            <a:fld id="{1A45F8CB-811B-452B-B95B-35895A83D04C}" type="slidenum">
              <a:rPr lang="en-US" smtClean="0"/>
              <a:t>11</a:t>
            </a:fld>
            <a:endParaRPr lang="en-US"/>
          </a:p>
        </p:txBody>
      </p:sp>
    </p:spTree>
    <p:extLst>
      <p:ext uri="{BB962C8B-B14F-4D97-AF65-F5344CB8AC3E}">
        <p14:creationId xmlns:p14="http://schemas.microsoft.com/office/powerpoint/2010/main" val="215510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disclosures. I have served as a consultant on biomarker testing for Eisai, Eli Lilly, and Novo Nordisk.</a:t>
            </a:r>
          </a:p>
          <a:p>
            <a:endParaRPr lang="en-US" dirty="0"/>
          </a:p>
        </p:txBody>
      </p:sp>
      <p:sp>
        <p:nvSpPr>
          <p:cNvPr id="4" name="Slide Number Placeholder 3"/>
          <p:cNvSpPr>
            <a:spLocks noGrp="1"/>
          </p:cNvSpPr>
          <p:nvPr>
            <p:ph type="sldNum" sz="quarter" idx="5"/>
          </p:nvPr>
        </p:nvSpPr>
        <p:spPr/>
        <p:txBody>
          <a:bodyPr/>
          <a:lstStyle/>
          <a:p>
            <a:fld id="{26F99C3F-5BBB-4781-8215-9C846D59C82B}" type="slidenum">
              <a:rPr lang="en-US" smtClean="0"/>
              <a:t>2</a:t>
            </a:fld>
            <a:endParaRPr lang="en-US"/>
          </a:p>
        </p:txBody>
      </p:sp>
    </p:spTree>
    <p:extLst>
      <p:ext uri="{BB962C8B-B14F-4D97-AF65-F5344CB8AC3E}">
        <p14:creationId xmlns:p14="http://schemas.microsoft.com/office/powerpoint/2010/main" val="51274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2024 there were 127 agents in 164 AD clinical trials*</a:t>
            </a:r>
          </a:p>
          <a:p>
            <a:r>
              <a:rPr lang="en-US" sz="1200" dirty="0">
                <a:latin typeface="+mn-lt"/>
              </a:rPr>
              <a:t>Current trials require </a:t>
            </a:r>
            <a:r>
              <a:rPr lang="en-US" sz="1200" b="1" dirty="0">
                <a:latin typeface="+mn-lt"/>
              </a:rPr>
              <a:t>51,398 participants</a:t>
            </a:r>
          </a:p>
          <a:p>
            <a:r>
              <a:rPr lang="en-US" sz="1200" dirty="0">
                <a:latin typeface="+mn-lt"/>
              </a:rPr>
              <a:t>Some treatments have major effects on ADRD biomarkers</a:t>
            </a:r>
          </a:p>
          <a:p>
            <a:r>
              <a:rPr lang="en-US" sz="1200" dirty="0">
                <a:latin typeface="+mn-lt"/>
              </a:rPr>
              <a:t>Some of our research participants are receiving these treatments</a:t>
            </a:r>
          </a:p>
          <a:p>
            <a:endParaRPr lang="en-US" sz="1200" dirty="0">
              <a:latin typeface="+mn-lt"/>
            </a:endParaRPr>
          </a:p>
          <a:p>
            <a:r>
              <a:rPr lang="en-US" sz="1200" dirty="0">
                <a:latin typeface="+mn-lt"/>
              </a:rPr>
              <a:t>Aducanumab received accelerated FDA approved in 2021, but was never widely used</a:t>
            </a:r>
          </a:p>
          <a:p>
            <a:r>
              <a:rPr lang="en-US" sz="1200" dirty="0" err="1">
                <a:latin typeface="+mn-lt"/>
              </a:rPr>
              <a:t>Lecanemab</a:t>
            </a:r>
            <a:r>
              <a:rPr lang="en-US" sz="1200" dirty="0">
                <a:latin typeface="+mn-lt"/>
              </a:rPr>
              <a:t> received full FDA approval on July 6, 2023 and is in clinical use</a:t>
            </a:r>
          </a:p>
          <a:p>
            <a:r>
              <a:rPr lang="en-US" sz="1200" dirty="0">
                <a:latin typeface="+mn-lt"/>
              </a:rPr>
              <a:t>Additional AD-specific treatments may be approved within the year</a:t>
            </a:r>
          </a:p>
        </p:txBody>
      </p:sp>
      <p:sp>
        <p:nvSpPr>
          <p:cNvPr id="4" name="Slide Number Placeholder 3"/>
          <p:cNvSpPr>
            <a:spLocks noGrp="1"/>
          </p:cNvSpPr>
          <p:nvPr>
            <p:ph type="sldNum" sz="quarter" idx="5"/>
          </p:nvPr>
        </p:nvSpPr>
        <p:spPr/>
        <p:txBody>
          <a:bodyPr/>
          <a:lstStyle/>
          <a:p>
            <a:fld id="{1A45F8CB-811B-452B-B95B-35895A83D04C}" type="slidenum">
              <a:rPr lang="en-US" smtClean="0"/>
              <a:t>3</a:t>
            </a:fld>
            <a:endParaRPr lang="en-US"/>
          </a:p>
        </p:txBody>
      </p:sp>
    </p:spTree>
    <p:extLst>
      <p:ext uri="{BB962C8B-B14F-4D97-AF65-F5344CB8AC3E}">
        <p14:creationId xmlns:p14="http://schemas.microsoft.com/office/powerpoint/2010/main" val="241804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given that many of our participants may be receiving these treatments through clinical trials or clinical care, we are adding a new form to identify the individuals in our studies who are receiving these treatments.  In the past, there was no uniform mechanism to identify which of our participants have received these treatments, and some of the drugs could confound our analyses, particularly of biomarkers.   </a:t>
            </a:r>
          </a:p>
          <a:p>
            <a:endParaRPr lang="en-US" dirty="0"/>
          </a:p>
          <a:p>
            <a:r>
              <a:rPr lang="en-US" dirty="0"/>
              <a:t>The Clinical Task Force has many discussion about the best way to do this.  An initial suggestion was to add this information to the medication form, but we concluded that the medication form is not the optimal place to record this kind of information. The medication form records the medications that a participant is taking at the time of the clinical assessment, but it can miss transient treatment.  So, for example, if a participant received </a:t>
            </a:r>
            <a:r>
              <a:rPr lang="en-US" dirty="0" err="1"/>
              <a:t>lecanemab</a:t>
            </a:r>
            <a:r>
              <a:rPr lang="en-US" dirty="0"/>
              <a:t> for 6 months in-between study visits, this would not be recorded on the medication form.  The medication form is also not designed to capture participation in clinical trials, where participants often don’t know whether they are receiving the active treatment or placebo.  Additionally, the medication form does not capture any effects related to treatments, such as ARIA, that could affect ADRD biomarkers.</a:t>
            </a:r>
          </a:p>
          <a:p>
            <a:endParaRPr lang="en-US" dirty="0"/>
          </a:p>
          <a:p>
            <a:r>
              <a:rPr lang="en-US" dirty="0"/>
              <a:t>Another reason for having a completely new form is that treatments and trials are rapidly evolving, and a separate form would provide us with increased flexibility to change it as needed.  </a:t>
            </a:r>
          </a:p>
          <a:p>
            <a:endParaRPr lang="en-US" dirty="0"/>
          </a:p>
        </p:txBody>
      </p:sp>
      <p:sp>
        <p:nvSpPr>
          <p:cNvPr id="4" name="Slide Number Placeholder 3"/>
          <p:cNvSpPr>
            <a:spLocks noGrp="1"/>
          </p:cNvSpPr>
          <p:nvPr>
            <p:ph type="sldNum" sz="quarter" idx="5"/>
          </p:nvPr>
        </p:nvSpPr>
        <p:spPr/>
        <p:txBody>
          <a:bodyPr/>
          <a:lstStyle/>
          <a:p>
            <a:fld id="{1A45F8CB-811B-452B-B95B-35895A83D04C}" type="slidenum">
              <a:rPr lang="en-US" smtClean="0"/>
              <a:t>4</a:t>
            </a:fld>
            <a:endParaRPr lang="en-US"/>
          </a:p>
        </p:txBody>
      </p:sp>
    </p:spTree>
    <p:extLst>
      <p:ext uri="{BB962C8B-B14F-4D97-AF65-F5344CB8AC3E}">
        <p14:creationId xmlns:p14="http://schemas.microsoft.com/office/powerpoint/2010/main" val="117378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creating this form, the </a:t>
            </a:r>
            <a:r>
              <a:rPr lang="en-US" sz="1200" dirty="0"/>
              <a:t>Clinical Task Force considered minimizing the burden on participants and centers, respecting contracts with pharmaceutical companies, alignment with other constructs, and flexibility.  An initial form was drafted, which was then revised by the entire Clinical Measures and Diagnosis workgroup.  Feedback on this revised form was elicited from all the centers in April 2023 and these suggestions were incorporated into a revised draft.</a:t>
            </a:r>
          </a:p>
          <a:p>
            <a:endParaRPr lang="en-US" sz="1200" dirty="0"/>
          </a:p>
          <a:p>
            <a:r>
              <a:rPr lang="en-US" sz="1200" dirty="0"/>
              <a:t>Importantly, the major goal of this form is to identify participants with data that may be confounded by AD-specific treatments.  We are not trying to provide comprehensive data to analyze the effects of these drugs—we will leave that to the clinical trials themselves.  </a:t>
            </a:r>
            <a:endParaRPr lang="en-US" dirty="0"/>
          </a:p>
        </p:txBody>
      </p:sp>
      <p:sp>
        <p:nvSpPr>
          <p:cNvPr id="4" name="Slide Number Placeholder 3"/>
          <p:cNvSpPr>
            <a:spLocks noGrp="1"/>
          </p:cNvSpPr>
          <p:nvPr>
            <p:ph type="sldNum" sz="quarter" idx="5"/>
          </p:nvPr>
        </p:nvSpPr>
        <p:spPr/>
        <p:txBody>
          <a:bodyPr/>
          <a:lstStyle/>
          <a:p>
            <a:fld id="{1A45F8CB-811B-452B-B95B-35895A83D04C}" type="slidenum">
              <a:rPr lang="en-US" smtClean="0"/>
              <a:t>5</a:t>
            </a:fld>
            <a:endParaRPr lang="en-US"/>
          </a:p>
        </p:txBody>
      </p:sp>
    </p:spTree>
    <p:extLst>
      <p:ext uri="{BB962C8B-B14F-4D97-AF65-F5344CB8AC3E}">
        <p14:creationId xmlns:p14="http://schemas.microsoft.com/office/powerpoint/2010/main" val="169752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formulated three questions to help us identify individuals who have received these treatments and to provide basic information on their exposure.  </a:t>
            </a:r>
          </a:p>
          <a:p>
            <a:endParaRPr lang="en-US" dirty="0"/>
          </a:p>
          <a:p>
            <a:r>
              <a:rPr lang="en-US" dirty="0"/>
              <a:t>Question 1 is “Has the participant ever been enrolled in a clinical trial of a treatment expected to modify ADRD biomarkers or been prescribed a clinical treatment expected to modify ADRD biomarkers?” For the vast majority of our participants, the answer will be no and the form will end.  </a:t>
            </a:r>
          </a:p>
        </p:txBody>
      </p:sp>
      <p:sp>
        <p:nvSpPr>
          <p:cNvPr id="4" name="Slide Number Placeholder 3"/>
          <p:cNvSpPr>
            <a:spLocks noGrp="1"/>
          </p:cNvSpPr>
          <p:nvPr>
            <p:ph type="sldNum" sz="quarter" idx="5"/>
          </p:nvPr>
        </p:nvSpPr>
        <p:spPr/>
        <p:txBody>
          <a:bodyPr/>
          <a:lstStyle/>
          <a:p>
            <a:fld id="{1A45F8CB-811B-452B-B95B-35895A83D04C}" type="slidenum">
              <a:rPr lang="en-US" smtClean="0"/>
              <a:t>7</a:t>
            </a:fld>
            <a:endParaRPr lang="en-US"/>
          </a:p>
        </p:txBody>
      </p:sp>
    </p:spTree>
    <p:extLst>
      <p:ext uri="{BB962C8B-B14F-4D97-AF65-F5344CB8AC3E}">
        <p14:creationId xmlns:p14="http://schemas.microsoft.com/office/powerpoint/2010/main" val="86094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 participant has received one of these treatments, the second item will be asked, which provides basic information on their exposure:</a:t>
            </a:r>
          </a:p>
          <a:p>
            <a:endParaRPr lang="en-US" dirty="0"/>
          </a:p>
          <a:p>
            <a:r>
              <a:rPr lang="en-US" dirty="0"/>
              <a:t>Item 2 is “Please provide information about the clinical treatment(s) and/or trial(s):”</a:t>
            </a:r>
          </a:p>
          <a:p>
            <a:r>
              <a:rPr lang="en-US" dirty="0"/>
              <a:t>Information on the type of treatment, specific treatment if known and can be shared, the start and end date, whether the treatment was provided as part of clinical care and/or a clinical trial, and if the participants know which arm they were in.   Again, this is not intended to be comprehensive information to evaluate the treatment, this is basic information to help determine whether the participant’s biomarker data may be confounded by the treatment.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1A45F8CB-811B-452B-B95B-35895A83D04C}" type="slidenum">
              <a:rPr lang="en-US" smtClean="0"/>
              <a:t>8</a:t>
            </a:fld>
            <a:endParaRPr lang="en-US"/>
          </a:p>
        </p:txBody>
      </p:sp>
    </p:spTree>
    <p:extLst>
      <p:ext uri="{BB962C8B-B14F-4D97-AF65-F5344CB8AC3E}">
        <p14:creationId xmlns:p14="http://schemas.microsoft.com/office/powerpoint/2010/main" val="30722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question is “Has the participant ever experienced amyloid related imaging abnormalities-edema (ARIA-E), amyloid related imaging abnormalities-hemorrhage (ARIA-H), or other major adverse events associated with treatments expected to modify ADRD biomarkers?”</a:t>
            </a:r>
          </a:p>
          <a:p>
            <a:endParaRPr lang="en-US" dirty="0"/>
          </a:p>
          <a:p>
            <a:r>
              <a:rPr lang="en-US" dirty="0"/>
              <a:t>This information may be helpful to neuroimagers trying to interpret MRI findings.  This is not intended to be a detailed dataset for the evaluation of adverse events.  </a:t>
            </a:r>
          </a:p>
        </p:txBody>
      </p:sp>
      <p:sp>
        <p:nvSpPr>
          <p:cNvPr id="4" name="Slide Number Placeholder 3"/>
          <p:cNvSpPr>
            <a:spLocks noGrp="1"/>
          </p:cNvSpPr>
          <p:nvPr>
            <p:ph type="sldNum" sz="quarter" idx="5"/>
          </p:nvPr>
        </p:nvSpPr>
        <p:spPr/>
        <p:txBody>
          <a:bodyPr/>
          <a:lstStyle/>
          <a:p>
            <a:fld id="{1A45F8CB-811B-452B-B95B-35895A83D04C}" type="slidenum">
              <a:rPr lang="en-US" smtClean="0"/>
              <a:t>9</a:t>
            </a:fld>
            <a:endParaRPr lang="en-US"/>
          </a:p>
        </p:txBody>
      </p:sp>
    </p:spTree>
    <p:extLst>
      <p:ext uri="{BB962C8B-B14F-4D97-AF65-F5344CB8AC3E}">
        <p14:creationId xmlns:p14="http://schemas.microsoft.com/office/powerpoint/2010/main" val="249271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use will be to identify individuals who have received treatments that confound biomarker analyses</a:t>
            </a:r>
          </a:p>
          <a:p>
            <a:r>
              <a:rPr lang="en-US" dirty="0"/>
              <a:t>It is likely that the form will need to be revised often, especially if new drugs are approved </a:t>
            </a:r>
          </a:p>
          <a:p>
            <a:r>
              <a:rPr lang="en-US" dirty="0"/>
              <a:t>If a larger proportion of participants start taking AD-specific treatments, a greater level of detail (e.g., doses, more details about adverse effects) may be appropriate to add</a:t>
            </a:r>
          </a:p>
          <a:p>
            <a:endParaRPr lang="en-US" dirty="0"/>
          </a:p>
        </p:txBody>
      </p:sp>
      <p:sp>
        <p:nvSpPr>
          <p:cNvPr id="4" name="Slide Number Placeholder 3"/>
          <p:cNvSpPr>
            <a:spLocks noGrp="1"/>
          </p:cNvSpPr>
          <p:nvPr>
            <p:ph type="sldNum" sz="quarter" idx="5"/>
          </p:nvPr>
        </p:nvSpPr>
        <p:spPr/>
        <p:txBody>
          <a:bodyPr/>
          <a:lstStyle/>
          <a:p>
            <a:fld id="{1A45F8CB-811B-452B-B95B-35895A83D04C}" type="slidenum">
              <a:rPr lang="en-US" smtClean="0"/>
              <a:t>10</a:t>
            </a:fld>
            <a:endParaRPr lang="en-US"/>
          </a:p>
        </p:txBody>
      </p:sp>
    </p:spTree>
    <p:extLst>
      <p:ext uri="{BB962C8B-B14F-4D97-AF65-F5344CB8AC3E}">
        <p14:creationId xmlns:p14="http://schemas.microsoft.com/office/powerpoint/2010/main" val="122642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E862-35B8-3210-FD07-622FEC9BA6A9}"/>
              </a:ext>
            </a:extLst>
          </p:cNvPr>
          <p:cNvSpPr>
            <a:spLocks noGrp="1"/>
          </p:cNvSpPr>
          <p:nvPr>
            <p:ph type="ctrTitle" hasCustomPrompt="1"/>
          </p:nvPr>
        </p:nvSpPr>
        <p:spPr>
          <a:xfrm>
            <a:off x="1524000" y="1806068"/>
            <a:ext cx="9144000" cy="2387600"/>
          </a:xfrm>
        </p:spPr>
        <p:txBody>
          <a:bodyPr anchor="b">
            <a:normAutofit/>
          </a:bodyPr>
          <a:lstStyle>
            <a:lvl1pPr algn="ctr">
              <a:defRPr lang="en-US" sz="5000" b="1" kern="1200" dirty="0">
                <a:solidFill>
                  <a:srgbClr val="33A7B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10ABCEAE-B848-C841-9609-37F4A9820B3A}"/>
              </a:ext>
            </a:extLst>
          </p:cNvPr>
          <p:cNvSpPr>
            <a:spLocks noGrp="1"/>
          </p:cNvSpPr>
          <p:nvPr>
            <p:ph type="subTitle" idx="1"/>
          </p:nvPr>
        </p:nvSpPr>
        <p:spPr>
          <a:xfrm>
            <a:off x="1524000" y="4321542"/>
            <a:ext cx="9144000" cy="1200425"/>
          </a:xfrm>
        </p:spPr>
        <p:txBody>
          <a:bodyPr>
            <a:normAutofit/>
          </a:bodyPr>
          <a:lstStyle>
            <a:lvl1pPr marL="0" indent="0" algn="ctr">
              <a:buNone/>
              <a:defRPr sz="2000" b="1">
                <a:solidFill>
                  <a:srgbClr val="184F78"/>
                </a:solidFill>
                <a:latin typeface="Helvetica Neue" panose="020005030000000200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73D73CA-F26D-8C56-A9B3-9A94FED57ECC}"/>
              </a:ext>
            </a:extLst>
          </p:cNvPr>
          <p:cNvPicPr>
            <a:picLocks noChangeAspect="1"/>
          </p:cNvPicPr>
          <p:nvPr userDrawn="1"/>
        </p:nvPicPr>
        <p:blipFill>
          <a:blip r:embed="rId2">
            <a:alphaModFix amt="70000"/>
          </a:blip>
          <a:stretch>
            <a:fillRect/>
          </a:stretch>
        </p:blipFill>
        <p:spPr>
          <a:xfrm rot="10800000">
            <a:off x="0" y="0"/>
            <a:ext cx="12192000" cy="2350048"/>
          </a:xfrm>
          <a:prstGeom prst="rect">
            <a:avLst/>
          </a:prstGeom>
        </p:spPr>
      </p:pic>
      <p:cxnSp>
        <p:nvCxnSpPr>
          <p:cNvPr id="9" name="Google Shape;85;p17">
            <a:extLst>
              <a:ext uri="{FF2B5EF4-FFF2-40B4-BE49-F238E27FC236}">
                <a16:creationId xmlns:a16="http://schemas.microsoft.com/office/drawing/2014/main" id="{0E2DED3A-E4EE-C205-3B58-F0A9CF7F8069}"/>
              </a:ext>
            </a:extLst>
          </p:cNvPr>
          <p:cNvCxnSpPr/>
          <p:nvPr userDrawn="1"/>
        </p:nvCxnSpPr>
        <p:spPr>
          <a:xfrm>
            <a:off x="3534000" y="4731372"/>
            <a:ext cx="5201100" cy="8925"/>
          </a:xfrm>
          <a:prstGeom prst="straightConnector1">
            <a:avLst/>
          </a:prstGeom>
          <a:noFill/>
          <a:ln w="9525" cap="flat" cmpd="sng">
            <a:solidFill>
              <a:srgbClr val="C2E0E6"/>
            </a:solidFill>
            <a:prstDash val="solid"/>
            <a:miter lim="800000"/>
            <a:headEnd type="none" w="sm" len="sm"/>
            <a:tailEnd type="none" w="sm" len="sm"/>
          </a:ln>
        </p:spPr>
      </p:cxnSp>
      <p:sp>
        <p:nvSpPr>
          <p:cNvPr id="10" name="Rectangle 9">
            <a:extLst>
              <a:ext uri="{FF2B5EF4-FFF2-40B4-BE49-F238E27FC236}">
                <a16:creationId xmlns:a16="http://schemas.microsoft.com/office/drawing/2014/main" id="{83C8AA7D-0781-C2E9-2454-23F311F67D1F}"/>
              </a:ext>
            </a:extLst>
          </p:cNvPr>
          <p:cNvSpPr/>
          <p:nvPr userDrawn="1"/>
        </p:nvSpPr>
        <p:spPr>
          <a:xfrm>
            <a:off x="4494" y="622018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F192AED8-26A9-673A-0CF2-B3762E00FF82}"/>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37846C3F-6DD8-BCCD-1D1D-FE0D24081710}"/>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8837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toff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BEDE80-86B5-E0B7-AECA-CBCF0E7C4353}"/>
              </a:ext>
            </a:extLst>
          </p:cNvPr>
          <p:cNvSpPr/>
          <p:nvPr userDrawn="1"/>
        </p:nvSpPr>
        <p:spPr>
          <a:xfrm>
            <a:off x="9595400" y="6216344"/>
            <a:ext cx="2596599"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sp>
        <p:nvSpPr>
          <p:cNvPr id="11" name="Rectangle 10">
            <a:extLst>
              <a:ext uri="{FF2B5EF4-FFF2-40B4-BE49-F238E27FC236}">
                <a16:creationId xmlns:a16="http://schemas.microsoft.com/office/drawing/2014/main" id="{965A205D-5658-DC9C-0E67-C8E375A45743}"/>
              </a:ext>
            </a:extLst>
          </p:cNvPr>
          <p:cNvSpPr/>
          <p:nvPr userDrawn="1"/>
        </p:nvSpPr>
        <p:spPr>
          <a:xfrm>
            <a:off x="1590" y="6216344"/>
            <a:ext cx="1078596"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6" name="Picture 5">
            <a:extLst>
              <a:ext uri="{FF2B5EF4-FFF2-40B4-BE49-F238E27FC236}">
                <a16:creationId xmlns:a16="http://schemas.microsoft.com/office/drawing/2014/main" id="{6C45B835-E15C-0CB8-A184-8F885268AD51}"/>
              </a:ext>
            </a:extLst>
          </p:cNvPr>
          <p:cNvPicPr>
            <a:picLocks noChangeAspect="1"/>
          </p:cNvPicPr>
          <p:nvPr userDrawn="1"/>
        </p:nvPicPr>
        <p:blipFill>
          <a:blip r:embed="rId2"/>
          <a:stretch>
            <a:fillRect/>
          </a:stretch>
        </p:blipFill>
        <p:spPr>
          <a:xfrm>
            <a:off x="9885912" y="6315973"/>
            <a:ext cx="2090547" cy="442398"/>
          </a:xfrm>
          <a:prstGeom prst="rect">
            <a:avLst/>
          </a:prstGeom>
        </p:spPr>
      </p:pic>
      <p:pic>
        <p:nvPicPr>
          <p:cNvPr id="7" name="Picture 6">
            <a:extLst>
              <a:ext uri="{FF2B5EF4-FFF2-40B4-BE49-F238E27FC236}">
                <a16:creationId xmlns:a16="http://schemas.microsoft.com/office/drawing/2014/main" id="{C9918EFE-E3DE-06EB-809C-1F1039D4564A}"/>
              </a:ext>
            </a:extLst>
          </p:cNvPr>
          <p:cNvPicPr>
            <a:picLocks noChangeAspect="1"/>
          </p:cNvPicPr>
          <p:nvPr userDrawn="1"/>
        </p:nvPicPr>
        <p:blipFill>
          <a:blip r:embed="rId3"/>
          <a:stretch>
            <a:fillRect/>
          </a:stretch>
        </p:blipFill>
        <p:spPr>
          <a:xfrm>
            <a:off x="13137" y="6323770"/>
            <a:ext cx="1067049" cy="444241"/>
          </a:xfrm>
          <a:prstGeom prst="rect">
            <a:avLst/>
          </a:prstGeom>
        </p:spPr>
      </p:pic>
      <p:pic>
        <p:nvPicPr>
          <p:cNvPr id="8" name="Picture 7">
            <a:extLst>
              <a:ext uri="{FF2B5EF4-FFF2-40B4-BE49-F238E27FC236}">
                <a16:creationId xmlns:a16="http://schemas.microsoft.com/office/drawing/2014/main" id="{24B844AE-D18C-6672-8ADC-35C220B41241}"/>
              </a:ext>
            </a:extLst>
          </p:cNvPr>
          <p:cNvPicPr>
            <a:picLocks noChangeAspect="1"/>
          </p:cNvPicPr>
          <p:nvPr userDrawn="1"/>
        </p:nvPicPr>
        <p:blipFill>
          <a:blip r:embed="rId4">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CD5757DA-8C5C-C039-1E02-F99F4D2E14F3}"/>
              </a:ext>
            </a:extLst>
          </p:cNvPr>
          <p:cNvPicPr>
            <a:picLocks noChangeAspect="1"/>
          </p:cNvPicPr>
          <p:nvPr userDrawn="1"/>
        </p:nvPicPr>
        <p:blipFill>
          <a:blip r:embed="rId4">
            <a:alphaModFix amt="60000"/>
          </a:blip>
          <a:stretch>
            <a:fillRect/>
          </a:stretch>
        </p:blipFill>
        <p:spPr>
          <a:xfrm rot="16200000">
            <a:off x="8754696" y="2798900"/>
            <a:ext cx="6250944" cy="653143"/>
          </a:xfrm>
          <a:prstGeom prst="rect">
            <a:avLst/>
          </a:prstGeom>
        </p:spPr>
      </p:pic>
    </p:spTree>
    <p:extLst>
      <p:ext uri="{BB962C8B-B14F-4D97-AF65-F5344CB8AC3E}">
        <p14:creationId xmlns:p14="http://schemas.microsoft.com/office/powerpoint/2010/main" val="350113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Top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025612-E759-6BA4-5572-9BCA8E506CE8}"/>
              </a:ext>
            </a:extLst>
          </p:cNvPr>
          <p:cNvSpPr/>
          <p:nvPr userDrawn="1"/>
        </p:nvSpPr>
        <p:spPr>
          <a:xfrm>
            <a:off x="1589" y="2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 name="Picture 6">
            <a:extLst>
              <a:ext uri="{FF2B5EF4-FFF2-40B4-BE49-F238E27FC236}">
                <a16:creationId xmlns:a16="http://schemas.microsoft.com/office/drawing/2014/main" id="{FAC78268-77D2-9C4F-C9B9-0AB4DF715C69}"/>
              </a:ext>
            </a:extLst>
          </p:cNvPr>
          <p:cNvPicPr>
            <a:picLocks noChangeAspect="1"/>
          </p:cNvPicPr>
          <p:nvPr userDrawn="1"/>
        </p:nvPicPr>
        <p:blipFill>
          <a:blip r:embed="rId2"/>
          <a:stretch>
            <a:fillRect/>
          </a:stretch>
        </p:blipFill>
        <p:spPr>
          <a:xfrm>
            <a:off x="9918570" y="111227"/>
            <a:ext cx="2090547" cy="442398"/>
          </a:xfrm>
          <a:prstGeom prst="rect">
            <a:avLst/>
          </a:prstGeom>
        </p:spPr>
      </p:pic>
      <p:pic>
        <p:nvPicPr>
          <p:cNvPr id="8" name="Picture 7">
            <a:extLst>
              <a:ext uri="{FF2B5EF4-FFF2-40B4-BE49-F238E27FC236}">
                <a16:creationId xmlns:a16="http://schemas.microsoft.com/office/drawing/2014/main" id="{ABC037A6-F03E-AF1F-C48B-C86D6FA25C38}"/>
              </a:ext>
            </a:extLst>
          </p:cNvPr>
          <p:cNvPicPr>
            <a:picLocks noChangeAspect="1"/>
          </p:cNvPicPr>
          <p:nvPr userDrawn="1"/>
        </p:nvPicPr>
        <p:blipFill>
          <a:blip r:embed="rId3"/>
          <a:stretch>
            <a:fillRect/>
          </a:stretch>
        </p:blipFill>
        <p:spPr>
          <a:xfrm>
            <a:off x="62124" y="119024"/>
            <a:ext cx="1067049" cy="444241"/>
          </a:xfrm>
          <a:prstGeom prst="rect">
            <a:avLst/>
          </a:prstGeom>
        </p:spPr>
      </p:pic>
      <p:sp>
        <p:nvSpPr>
          <p:cNvPr id="2" name="Title 1">
            <a:extLst>
              <a:ext uri="{FF2B5EF4-FFF2-40B4-BE49-F238E27FC236}">
                <a16:creationId xmlns:a16="http://schemas.microsoft.com/office/drawing/2014/main" id="{F8364B47-03FA-4103-C8A2-5D47862F0C0A}"/>
              </a:ext>
            </a:extLst>
          </p:cNvPr>
          <p:cNvSpPr>
            <a:spLocks noGrp="1"/>
          </p:cNvSpPr>
          <p:nvPr>
            <p:ph type="title"/>
          </p:nvPr>
        </p:nvSpPr>
        <p:spPr>
          <a:xfrm>
            <a:off x="2512290" y="20316"/>
            <a:ext cx="7167420" cy="641656"/>
          </a:xfrm>
        </p:spPr>
        <p:txBody>
          <a:bodyPr>
            <a:normAutofit/>
          </a:bodyPr>
          <a:lstStyle>
            <a:lvl1pPr algn="ctr">
              <a:defRPr sz="3000" b="1">
                <a:solidFill>
                  <a:srgbClr val="184F78"/>
                </a:solidFill>
                <a:latin typeface="Helvetica Neue" panose="02000503000000020004"/>
              </a:defRPr>
            </a:lvl1pPr>
          </a:lstStyle>
          <a:p>
            <a:r>
              <a:rPr lang="en-US"/>
              <a:t>Click to edit Master title style</a:t>
            </a:r>
          </a:p>
        </p:txBody>
      </p:sp>
    </p:spTree>
    <p:extLst>
      <p:ext uri="{BB962C8B-B14F-4D97-AF65-F5344CB8AC3E}">
        <p14:creationId xmlns:p14="http://schemas.microsoft.com/office/powerpoint/2010/main" val="180616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4F33-189D-3533-7253-D496B2351A27}"/>
              </a:ext>
            </a:extLst>
          </p:cNvPr>
          <p:cNvSpPr>
            <a:spLocks noGrp="1"/>
          </p:cNvSpPr>
          <p:nvPr>
            <p:ph type="title"/>
          </p:nvPr>
        </p:nvSpPr>
        <p:spPr>
          <a:xfrm>
            <a:off x="2630414" y="-1"/>
            <a:ext cx="6929582" cy="951346"/>
          </a:xfrm>
        </p:spPr>
        <p:txBody>
          <a:bodyPr>
            <a:normAutofit/>
          </a:bodyPr>
          <a:lstStyle>
            <a:lvl1pPr algn="ctr">
              <a:defRPr sz="3000" b="1">
                <a:solidFill>
                  <a:srgbClr val="184F78"/>
                </a:solidFill>
                <a:latin typeface="Helvetica Neue" panose="02000503000000020004"/>
              </a:defRPr>
            </a:lvl1pPr>
          </a:lstStyle>
          <a:p>
            <a:r>
              <a:rPr lang="en-US"/>
              <a:t>Click to edit Master title style</a:t>
            </a:r>
          </a:p>
        </p:txBody>
      </p:sp>
      <p:pic>
        <p:nvPicPr>
          <p:cNvPr id="6" name="Picture 5">
            <a:extLst>
              <a:ext uri="{FF2B5EF4-FFF2-40B4-BE49-F238E27FC236}">
                <a16:creationId xmlns:a16="http://schemas.microsoft.com/office/drawing/2014/main" id="{496C0328-D7D9-7459-96BD-470A8964524D}"/>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7" name="Picture 6">
            <a:extLst>
              <a:ext uri="{FF2B5EF4-FFF2-40B4-BE49-F238E27FC236}">
                <a16:creationId xmlns:a16="http://schemas.microsoft.com/office/drawing/2014/main" id="{2F54F03C-9560-6BA8-E06E-F09E9BD5D908}"/>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8" name="Rectangle 7">
            <a:extLst>
              <a:ext uri="{FF2B5EF4-FFF2-40B4-BE49-F238E27FC236}">
                <a16:creationId xmlns:a16="http://schemas.microsoft.com/office/drawing/2014/main" id="{76E83069-6B8C-F7F4-849A-B938A4237E58}"/>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9" name="Picture 8">
            <a:extLst>
              <a:ext uri="{FF2B5EF4-FFF2-40B4-BE49-F238E27FC236}">
                <a16:creationId xmlns:a16="http://schemas.microsoft.com/office/drawing/2014/main" id="{DF5D4D74-DE43-95E5-78E8-DDA576C0DCAF}"/>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0" name="Picture 9">
            <a:extLst>
              <a:ext uri="{FF2B5EF4-FFF2-40B4-BE49-F238E27FC236}">
                <a16:creationId xmlns:a16="http://schemas.microsoft.com/office/drawing/2014/main" id="{98B12F7A-F087-DBBB-FF58-B016A849923C}"/>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92776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B42A-7B03-61BD-752F-B1388348C7A5}"/>
              </a:ext>
            </a:extLst>
          </p:cNvPr>
          <p:cNvSpPr>
            <a:spLocks noGrp="1"/>
          </p:cNvSpPr>
          <p:nvPr>
            <p:ph type="title" hasCustomPrompt="1"/>
          </p:nvPr>
        </p:nvSpPr>
        <p:spPr>
          <a:xfrm>
            <a:off x="838200" y="2175451"/>
            <a:ext cx="10515600" cy="1325563"/>
          </a:xfrm>
        </p:spPr>
        <p:txBody>
          <a:bodyPr>
            <a:noAutofit/>
          </a:bodyPr>
          <a:lstStyle>
            <a:lvl1pPr algn="ctr">
              <a:defRPr sz="6000" b="1">
                <a:solidFill>
                  <a:srgbClr val="184F78"/>
                </a:solidFill>
                <a:latin typeface="Helvetica Neue" panose="02000503000000020004"/>
              </a:defRPr>
            </a:lvl1pPr>
          </a:lstStyle>
          <a:p>
            <a:r>
              <a:rPr lang="en-US"/>
              <a:t>CLICK TO EDIT MASTER TITLE STYLE</a:t>
            </a:r>
          </a:p>
        </p:txBody>
      </p:sp>
      <p:pic>
        <p:nvPicPr>
          <p:cNvPr id="6" name="Picture 5">
            <a:extLst>
              <a:ext uri="{FF2B5EF4-FFF2-40B4-BE49-F238E27FC236}">
                <a16:creationId xmlns:a16="http://schemas.microsoft.com/office/drawing/2014/main" id="{01BAC23B-16F3-6450-867F-7C7A7E070FFD}"/>
              </a:ext>
            </a:extLst>
          </p:cNvPr>
          <p:cNvPicPr>
            <a:picLocks noChangeAspect="1"/>
          </p:cNvPicPr>
          <p:nvPr userDrawn="1"/>
        </p:nvPicPr>
        <p:blipFill>
          <a:blip r:embed="rId2">
            <a:alphaModFix amt="70000"/>
          </a:blip>
          <a:stretch>
            <a:fillRect/>
          </a:stretch>
        </p:blipFill>
        <p:spPr>
          <a:xfrm>
            <a:off x="-1589" y="4507952"/>
            <a:ext cx="12192000" cy="2350048"/>
          </a:xfrm>
          <a:prstGeom prst="rect">
            <a:avLst/>
          </a:prstGeom>
        </p:spPr>
      </p:pic>
      <p:sp>
        <p:nvSpPr>
          <p:cNvPr id="7" name="Rectangle 6">
            <a:extLst>
              <a:ext uri="{FF2B5EF4-FFF2-40B4-BE49-F238E27FC236}">
                <a16:creationId xmlns:a16="http://schemas.microsoft.com/office/drawing/2014/main" id="{D6EDB5A7-1205-2568-A11D-110BDBF2E035}"/>
              </a:ext>
            </a:extLst>
          </p:cNvPr>
          <p:cNvSpPr/>
          <p:nvPr userDrawn="1"/>
        </p:nvSpPr>
        <p:spPr>
          <a:xfrm>
            <a:off x="1589" y="2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8" name="Picture 7">
            <a:extLst>
              <a:ext uri="{FF2B5EF4-FFF2-40B4-BE49-F238E27FC236}">
                <a16:creationId xmlns:a16="http://schemas.microsoft.com/office/drawing/2014/main" id="{7C8EAF62-EF41-76BC-2C74-CCA9F9C27883}"/>
              </a:ext>
            </a:extLst>
          </p:cNvPr>
          <p:cNvPicPr>
            <a:picLocks noChangeAspect="1"/>
          </p:cNvPicPr>
          <p:nvPr userDrawn="1"/>
        </p:nvPicPr>
        <p:blipFill>
          <a:blip r:embed="rId3"/>
          <a:stretch>
            <a:fillRect/>
          </a:stretch>
        </p:blipFill>
        <p:spPr>
          <a:xfrm>
            <a:off x="9918570" y="111227"/>
            <a:ext cx="2090547" cy="442398"/>
          </a:xfrm>
          <a:prstGeom prst="rect">
            <a:avLst/>
          </a:prstGeom>
        </p:spPr>
      </p:pic>
      <p:pic>
        <p:nvPicPr>
          <p:cNvPr id="9" name="Picture 8">
            <a:extLst>
              <a:ext uri="{FF2B5EF4-FFF2-40B4-BE49-F238E27FC236}">
                <a16:creationId xmlns:a16="http://schemas.microsoft.com/office/drawing/2014/main" id="{9D39DB1F-BE29-8439-586E-AA691B719AA3}"/>
              </a:ext>
            </a:extLst>
          </p:cNvPr>
          <p:cNvPicPr>
            <a:picLocks noChangeAspect="1"/>
          </p:cNvPicPr>
          <p:nvPr userDrawn="1"/>
        </p:nvPicPr>
        <p:blipFill>
          <a:blip r:embed="rId4"/>
          <a:stretch>
            <a:fillRect/>
          </a:stretch>
        </p:blipFill>
        <p:spPr>
          <a:xfrm>
            <a:off x="62124" y="119024"/>
            <a:ext cx="1067049" cy="444241"/>
          </a:xfrm>
          <a:prstGeom prst="rect">
            <a:avLst/>
          </a:prstGeom>
        </p:spPr>
      </p:pic>
    </p:spTree>
    <p:extLst>
      <p:ext uri="{BB962C8B-B14F-4D97-AF65-F5344CB8AC3E}">
        <p14:creationId xmlns:p14="http://schemas.microsoft.com/office/powerpoint/2010/main" val="47290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Slide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BCE4D2-D957-344D-FDBD-15A097C756B8}"/>
              </a:ext>
            </a:extLst>
          </p:cNvPr>
          <p:cNvSpPr/>
          <p:nvPr userDrawn="1"/>
        </p:nvSpPr>
        <p:spPr>
          <a:xfrm>
            <a:off x="-1589" y="2349731"/>
            <a:ext cx="12190411" cy="2158539"/>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 name="Picture 6">
            <a:extLst>
              <a:ext uri="{FF2B5EF4-FFF2-40B4-BE49-F238E27FC236}">
                <a16:creationId xmlns:a16="http://schemas.microsoft.com/office/drawing/2014/main" id="{F6F9A117-BCB4-6283-1897-9ADAE6D51D2D}"/>
              </a:ext>
            </a:extLst>
          </p:cNvPr>
          <p:cNvPicPr>
            <a:picLocks noChangeAspect="1"/>
          </p:cNvPicPr>
          <p:nvPr userDrawn="1"/>
        </p:nvPicPr>
        <p:blipFill>
          <a:blip r:embed="rId2">
            <a:alphaModFix amt="70000"/>
          </a:blip>
          <a:stretch>
            <a:fillRect/>
          </a:stretch>
        </p:blipFill>
        <p:spPr>
          <a:xfrm>
            <a:off x="-1589" y="4507952"/>
            <a:ext cx="12192000" cy="2350048"/>
          </a:xfrm>
          <a:prstGeom prst="rect">
            <a:avLst/>
          </a:prstGeom>
        </p:spPr>
      </p:pic>
      <p:pic>
        <p:nvPicPr>
          <p:cNvPr id="8" name="Picture 7">
            <a:extLst>
              <a:ext uri="{FF2B5EF4-FFF2-40B4-BE49-F238E27FC236}">
                <a16:creationId xmlns:a16="http://schemas.microsoft.com/office/drawing/2014/main" id="{44F73874-5763-01D3-BBB4-2521382C4948}"/>
              </a:ext>
            </a:extLst>
          </p:cNvPr>
          <p:cNvPicPr>
            <a:picLocks noChangeAspect="1"/>
          </p:cNvPicPr>
          <p:nvPr userDrawn="1"/>
        </p:nvPicPr>
        <p:blipFill>
          <a:blip r:embed="rId3"/>
          <a:stretch>
            <a:fillRect/>
          </a:stretch>
        </p:blipFill>
        <p:spPr>
          <a:xfrm>
            <a:off x="9043954" y="3119054"/>
            <a:ext cx="2938832" cy="621911"/>
          </a:xfrm>
          <a:prstGeom prst="rect">
            <a:avLst/>
          </a:prstGeom>
        </p:spPr>
      </p:pic>
      <p:pic>
        <p:nvPicPr>
          <p:cNvPr id="9" name="Picture 8">
            <a:extLst>
              <a:ext uri="{FF2B5EF4-FFF2-40B4-BE49-F238E27FC236}">
                <a16:creationId xmlns:a16="http://schemas.microsoft.com/office/drawing/2014/main" id="{8F376094-E0A6-BED9-2859-21FC4244A922}"/>
              </a:ext>
            </a:extLst>
          </p:cNvPr>
          <p:cNvPicPr>
            <a:picLocks noChangeAspect="1"/>
          </p:cNvPicPr>
          <p:nvPr userDrawn="1"/>
        </p:nvPicPr>
        <p:blipFill>
          <a:blip r:embed="rId4"/>
          <a:stretch>
            <a:fillRect/>
          </a:stretch>
        </p:blipFill>
        <p:spPr>
          <a:xfrm>
            <a:off x="323514" y="3119054"/>
            <a:ext cx="1586929" cy="660680"/>
          </a:xfrm>
          <a:prstGeom prst="rect">
            <a:avLst/>
          </a:prstGeom>
        </p:spPr>
      </p:pic>
      <p:pic>
        <p:nvPicPr>
          <p:cNvPr id="10" name="Picture 9">
            <a:extLst>
              <a:ext uri="{FF2B5EF4-FFF2-40B4-BE49-F238E27FC236}">
                <a16:creationId xmlns:a16="http://schemas.microsoft.com/office/drawing/2014/main" id="{A52DAB6D-72E5-135A-23A1-F53F9AE87F2A}"/>
              </a:ext>
            </a:extLst>
          </p:cNvPr>
          <p:cNvPicPr>
            <a:picLocks noChangeAspect="1"/>
          </p:cNvPicPr>
          <p:nvPr userDrawn="1"/>
        </p:nvPicPr>
        <p:blipFill>
          <a:blip r:embed="rId2">
            <a:alphaModFix amt="70000"/>
          </a:blip>
          <a:stretch>
            <a:fillRect/>
          </a:stretch>
        </p:blipFill>
        <p:spPr>
          <a:xfrm rot="10800000">
            <a:off x="0" y="-636"/>
            <a:ext cx="12192000" cy="2350048"/>
          </a:xfrm>
          <a:prstGeom prst="rect">
            <a:avLst/>
          </a:prstGeom>
        </p:spPr>
      </p:pic>
      <p:sp>
        <p:nvSpPr>
          <p:cNvPr id="2" name="Title 1">
            <a:extLst>
              <a:ext uri="{FF2B5EF4-FFF2-40B4-BE49-F238E27FC236}">
                <a16:creationId xmlns:a16="http://schemas.microsoft.com/office/drawing/2014/main" id="{76219C0E-EF93-3838-1CA0-8C61C89A6B2B}"/>
              </a:ext>
            </a:extLst>
          </p:cNvPr>
          <p:cNvSpPr>
            <a:spLocks noGrp="1"/>
          </p:cNvSpPr>
          <p:nvPr>
            <p:ph type="title"/>
          </p:nvPr>
        </p:nvSpPr>
        <p:spPr>
          <a:xfrm>
            <a:off x="1707571" y="2866242"/>
            <a:ext cx="7853219" cy="1325563"/>
          </a:xfrm>
        </p:spPr>
        <p:txBody>
          <a:bodyPr>
            <a:noAutofit/>
          </a:bodyPr>
          <a:lstStyle>
            <a:lvl1pPr algn="ctr">
              <a:defRPr sz="6000" b="1">
                <a:solidFill>
                  <a:srgbClr val="184F78"/>
                </a:solidFill>
                <a:latin typeface="Helvetica Neue" panose="02000503000000020004"/>
              </a:defRPr>
            </a:lvl1pPr>
          </a:lstStyle>
          <a:p>
            <a:r>
              <a:rPr lang="en-US"/>
              <a:t>Click to edit Master title style</a:t>
            </a:r>
          </a:p>
        </p:txBody>
      </p:sp>
    </p:spTree>
    <p:extLst>
      <p:ext uri="{BB962C8B-B14F-4D97-AF65-F5344CB8AC3E}">
        <p14:creationId xmlns:p14="http://schemas.microsoft.com/office/powerpoint/2010/main" val="30771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759173-3732-3B2A-F47A-B5BC929CC5F3}"/>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2" name="Picture 11">
            <a:extLst>
              <a:ext uri="{FF2B5EF4-FFF2-40B4-BE49-F238E27FC236}">
                <a16:creationId xmlns:a16="http://schemas.microsoft.com/office/drawing/2014/main" id="{8D23774A-C7AF-9E8D-3DFF-EDF9F9BA73DA}"/>
              </a:ext>
            </a:extLst>
          </p:cNvPr>
          <p:cNvPicPr>
            <a:picLocks noChangeAspect="1"/>
          </p:cNvPicPr>
          <p:nvPr userDrawn="1"/>
        </p:nvPicPr>
        <p:blipFill>
          <a:blip r:embed="rId2"/>
          <a:stretch>
            <a:fillRect/>
          </a:stretch>
        </p:blipFill>
        <p:spPr>
          <a:xfrm>
            <a:off x="9918570" y="6315973"/>
            <a:ext cx="2090547" cy="442398"/>
          </a:xfrm>
          <a:prstGeom prst="rect">
            <a:avLst/>
          </a:prstGeom>
        </p:spPr>
      </p:pic>
      <p:pic>
        <p:nvPicPr>
          <p:cNvPr id="13" name="Picture 12">
            <a:extLst>
              <a:ext uri="{FF2B5EF4-FFF2-40B4-BE49-F238E27FC236}">
                <a16:creationId xmlns:a16="http://schemas.microsoft.com/office/drawing/2014/main" id="{41AE5DCB-FF21-839A-7052-C8896CC4DAA2}"/>
              </a:ext>
            </a:extLst>
          </p:cNvPr>
          <p:cNvPicPr>
            <a:picLocks noChangeAspect="1"/>
          </p:cNvPicPr>
          <p:nvPr userDrawn="1"/>
        </p:nvPicPr>
        <p:blipFill>
          <a:blip r:embed="rId3"/>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33376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TopBann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625B3C-F348-954C-1D84-D19E031A17E7}"/>
              </a:ext>
            </a:extLst>
          </p:cNvPr>
          <p:cNvPicPr>
            <a:picLocks noChangeAspect="1"/>
          </p:cNvPicPr>
          <p:nvPr userDrawn="1"/>
        </p:nvPicPr>
        <p:blipFill>
          <a:blip r:embed="rId2">
            <a:alphaModFix amt="60000"/>
          </a:blip>
          <a:stretch>
            <a:fillRect/>
          </a:stretch>
        </p:blipFill>
        <p:spPr>
          <a:xfrm rot="5400000">
            <a:off x="-2815229" y="3427493"/>
            <a:ext cx="6250944" cy="653143"/>
          </a:xfrm>
          <a:prstGeom prst="rect">
            <a:avLst/>
          </a:prstGeom>
        </p:spPr>
      </p:pic>
      <p:pic>
        <p:nvPicPr>
          <p:cNvPr id="12" name="Picture 11">
            <a:extLst>
              <a:ext uri="{FF2B5EF4-FFF2-40B4-BE49-F238E27FC236}">
                <a16:creationId xmlns:a16="http://schemas.microsoft.com/office/drawing/2014/main" id="{0F2AB679-DBEE-26E7-575E-4C3FCF62CDB1}"/>
              </a:ext>
            </a:extLst>
          </p:cNvPr>
          <p:cNvPicPr>
            <a:picLocks noChangeAspect="1"/>
          </p:cNvPicPr>
          <p:nvPr userDrawn="1"/>
        </p:nvPicPr>
        <p:blipFill>
          <a:blip r:embed="rId2">
            <a:alphaModFix amt="60000"/>
          </a:blip>
          <a:stretch>
            <a:fillRect/>
          </a:stretch>
        </p:blipFill>
        <p:spPr>
          <a:xfrm rot="16200000">
            <a:off x="8754697" y="3427493"/>
            <a:ext cx="6250944" cy="653143"/>
          </a:xfrm>
          <a:prstGeom prst="rect">
            <a:avLst/>
          </a:prstGeom>
        </p:spPr>
      </p:pic>
      <p:grpSp>
        <p:nvGrpSpPr>
          <p:cNvPr id="13" name="Group 12">
            <a:extLst>
              <a:ext uri="{FF2B5EF4-FFF2-40B4-BE49-F238E27FC236}">
                <a16:creationId xmlns:a16="http://schemas.microsoft.com/office/drawing/2014/main" id="{C0607B6B-F4F4-92AD-B6EE-B430633752FA}"/>
              </a:ext>
            </a:extLst>
          </p:cNvPr>
          <p:cNvGrpSpPr/>
          <p:nvPr userDrawn="1"/>
        </p:nvGrpSpPr>
        <p:grpSpPr>
          <a:xfrm>
            <a:off x="-7117" y="0"/>
            <a:ext cx="12190411" cy="641656"/>
            <a:chOff x="-7117" y="0"/>
            <a:chExt cx="12190411" cy="641656"/>
          </a:xfrm>
        </p:grpSpPr>
        <p:sp>
          <p:nvSpPr>
            <p:cNvPr id="14" name="Rectangle 13">
              <a:extLst>
                <a:ext uri="{FF2B5EF4-FFF2-40B4-BE49-F238E27FC236}">
                  <a16:creationId xmlns:a16="http://schemas.microsoft.com/office/drawing/2014/main" id="{874E8C75-B620-705D-5C86-FE22C06A14B3}"/>
                </a:ext>
              </a:extLst>
            </p:cNvPr>
            <p:cNvSpPr/>
            <p:nvPr/>
          </p:nvSpPr>
          <p:spPr>
            <a:xfrm>
              <a:off x="-7117" y="0"/>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5" name="Picture 14">
              <a:extLst>
                <a:ext uri="{FF2B5EF4-FFF2-40B4-BE49-F238E27FC236}">
                  <a16:creationId xmlns:a16="http://schemas.microsoft.com/office/drawing/2014/main" id="{618F7F11-D510-55FB-8BAF-CD5C55D245F2}"/>
                </a:ext>
              </a:extLst>
            </p:cNvPr>
            <p:cNvPicPr>
              <a:picLocks noChangeAspect="1"/>
            </p:cNvPicPr>
            <p:nvPr/>
          </p:nvPicPr>
          <p:blipFill>
            <a:blip r:embed="rId3"/>
            <a:stretch>
              <a:fillRect/>
            </a:stretch>
          </p:blipFill>
          <p:spPr>
            <a:xfrm>
              <a:off x="9909864" y="99629"/>
              <a:ext cx="2090547" cy="442398"/>
            </a:xfrm>
            <a:prstGeom prst="rect">
              <a:avLst/>
            </a:prstGeom>
          </p:spPr>
        </p:pic>
        <p:pic>
          <p:nvPicPr>
            <p:cNvPr id="16" name="Picture 15">
              <a:extLst>
                <a:ext uri="{FF2B5EF4-FFF2-40B4-BE49-F238E27FC236}">
                  <a16:creationId xmlns:a16="http://schemas.microsoft.com/office/drawing/2014/main" id="{188A1050-ACE2-0790-9DDF-6C37C3590AD0}"/>
                </a:ext>
              </a:extLst>
            </p:cNvPr>
            <p:cNvPicPr>
              <a:picLocks noChangeAspect="1"/>
            </p:cNvPicPr>
            <p:nvPr/>
          </p:nvPicPr>
          <p:blipFill>
            <a:blip r:embed="rId4"/>
            <a:stretch>
              <a:fillRect/>
            </a:stretch>
          </p:blipFill>
          <p:spPr>
            <a:xfrm>
              <a:off x="3769" y="99629"/>
              <a:ext cx="1067049" cy="444241"/>
            </a:xfrm>
            <a:prstGeom prst="rect">
              <a:avLst/>
            </a:prstGeom>
          </p:spPr>
        </p:pic>
      </p:grpSp>
    </p:spTree>
    <p:extLst>
      <p:ext uri="{BB962C8B-B14F-4D97-AF65-F5344CB8AC3E}">
        <p14:creationId xmlns:p14="http://schemas.microsoft.com/office/powerpoint/2010/main" val="344072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F47AC-98DD-FFEF-C2AF-E4CDDA3B4785}"/>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2" name="Picture 11">
            <a:extLst>
              <a:ext uri="{FF2B5EF4-FFF2-40B4-BE49-F238E27FC236}">
                <a16:creationId xmlns:a16="http://schemas.microsoft.com/office/drawing/2014/main" id="{894F9A7D-7B0E-6E28-F7A4-54BD492CD1D0}"/>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3" name="Rectangle 12">
            <a:extLst>
              <a:ext uri="{FF2B5EF4-FFF2-40B4-BE49-F238E27FC236}">
                <a16:creationId xmlns:a16="http://schemas.microsoft.com/office/drawing/2014/main" id="{50FFE33C-E5FA-8795-8C8E-D2F4FF831BAC}"/>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4" name="Picture 13">
            <a:extLst>
              <a:ext uri="{FF2B5EF4-FFF2-40B4-BE49-F238E27FC236}">
                <a16:creationId xmlns:a16="http://schemas.microsoft.com/office/drawing/2014/main" id="{6CFB5B7D-D59E-21AC-BF74-C2D5987D7C7B}"/>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5" name="Picture 14">
            <a:extLst>
              <a:ext uri="{FF2B5EF4-FFF2-40B4-BE49-F238E27FC236}">
                <a16:creationId xmlns:a16="http://schemas.microsoft.com/office/drawing/2014/main" id="{25DD1D1F-A68B-54E5-C653-989071BF3233}"/>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14348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ne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E3A251-A429-E031-4F68-B65ECE3FA503}"/>
              </a:ext>
            </a:extLst>
          </p:cNvPr>
          <p:cNvPicPr>
            <a:picLocks noChangeAspect="1"/>
          </p:cNvPicPr>
          <p:nvPr userDrawn="1"/>
        </p:nvPicPr>
        <p:blipFill>
          <a:blip r:embed="rId2">
            <a:alphaModFix amt="60000"/>
          </a:blip>
          <a:stretch>
            <a:fillRect/>
          </a:stretch>
        </p:blipFill>
        <p:spPr>
          <a:xfrm rot="5400000">
            <a:off x="-3072565" y="3056235"/>
            <a:ext cx="6858002" cy="745534"/>
          </a:xfrm>
          <a:prstGeom prst="rect">
            <a:avLst/>
          </a:prstGeom>
        </p:spPr>
      </p:pic>
      <p:cxnSp>
        <p:nvCxnSpPr>
          <p:cNvPr id="12" name="Google Shape;85;p17">
            <a:extLst>
              <a:ext uri="{FF2B5EF4-FFF2-40B4-BE49-F238E27FC236}">
                <a16:creationId xmlns:a16="http://schemas.microsoft.com/office/drawing/2014/main" id="{353E0EC6-4178-8097-59DA-AC93FEDA17DA}"/>
              </a:ext>
            </a:extLst>
          </p:cNvPr>
          <p:cNvCxnSpPr>
            <a:cxnSpLocks/>
          </p:cNvCxnSpPr>
          <p:nvPr userDrawn="1"/>
        </p:nvCxnSpPr>
        <p:spPr>
          <a:xfrm flipV="1">
            <a:off x="3164182" y="4021790"/>
            <a:ext cx="5665445" cy="19459"/>
          </a:xfrm>
          <a:prstGeom prst="straightConnector1">
            <a:avLst/>
          </a:prstGeom>
          <a:noFill/>
          <a:ln w="9525" cap="flat" cmpd="sng">
            <a:solidFill>
              <a:srgbClr val="7FBDCA"/>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F4644FF7-1951-5719-95F7-D2F811A4E707}"/>
              </a:ext>
            </a:extLst>
          </p:cNvPr>
          <p:cNvGrpSpPr/>
          <p:nvPr userDrawn="1"/>
        </p:nvGrpSpPr>
        <p:grpSpPr>
          <a:xfrm>
            <a:off x="4823832" y="5941156"/>
            <a:ext cx="3391160" cy="567220"/>
            <a:chOff x="4660917" y="4179592"/>
            <a:chExt cx="3391160" cy="567220"/>
          </a:xfrm>
        </p:grpSpPr>
        <p:cxnSp>
          <p:nvCxnSpPr>
            <p:cNvPr id="14" name="Google Shape;85;p17">
              <a:extLst>
                <a:ext uri="{FF2B5EF4-FFF2-40B4-BE49-F238E27FC236}">
                  <a16:creationId xmlns:a16="http://schemas.microsoft.com/office/drawing/2014/main" id="{C09D0C04-AEED-18E4-567E-E09C3A486FEA}"/>
                </a:ext>
              </a:extLst>
            </p:cNvPr>
            <p:cNvCxnSpPr>
              <a:cxnSpLocks/>
            </p:cNvCxnSpPr>
            <p:nvPr/>
          </p:nvCxnSpPr>
          <p:spPr>
            <a:xfrm flipV="1">
              <a:off x="5822096" y="4179592"/>
              <a:ext cx="0" cy="567220"/>
            </a:xfrm>
            <a:prstGeom prst="straightConnector1">
              <a:avLst/>
            </a:prstGeom>
            <a:noFill/>
            <a:ln w="9525" cap="flat" cmpd="sng">
              <a:solidFill>
                <a:srgbClr val="7FBDCA"/>
              </a:solidFill>
              <a:prstDash val="solid"/>
              <a:miter lim="800000"/>
              <a:headEnd type="none" w="sm" len="sm"/>
              <a:tailEnd type="none" w="sm" len="sm"/>
            </a:ln>
          </p:spPr>
        </p:cxnSp>
        <p:pic>
          <p:nvPicPr>
            <p:cNvPr id="15" name="Picture 14">
              <a:extLst>
                <a:ext uri="{FF2B5EF4-FFF2-40B4-BE49-F238E27FC236}">
                  <a16:creationId xmlns:a16="http://schemas.microsoft.com/office/drawing/2014/main" id="{4B4BFADD-F037-73F1-2385-A9890B2B1DB6}"/>
                </a:ext>
              </a:extLst>
            </p:cNvPr>
            <p:cNvPicPr>
              <a:picLocks noChangeAspect="1"/>
            </p:cNvPicPr>
            <p:nvPr/>
          </p:nvPicPr>
          <p:blipFill>
            <a:blip r:embed="rId3"/>
            <a:stretch>
              <a:fillRect/>
            </a:stretch>
          </p:blipFill>
          <p:spPr>
            <a:xfrm>
              <a:off x="5961530" y="4241081"/>
              <a:ext cx="2090547" cy="442398"/>
            </a:xfrm>
            <a:prstGeom prst="rect">
              <a:avLst/>
            </a:prstGeom>
          </p:spPr>
        </p:pic>
        <p:pic>
          <p:nvPicPr>
            <p:cNvPr id="16" name="Picture 15">
              <a:extLst>
                <a:ext uri="{FF2B5EF4-FFF2-40B4-BE49-F238E27FC236}">
                  <a16:creationId xmlns:a16="http://schemas.microsoft.com/office/drawing/2014/main" id="{E96BAB58-F840-C195-E966-45D4092B09BC}"/>
                </a:ext>
              </a:extLst>
            </p:cNvPr>
            <p:cNvPicPr>
              <a:picLocks noChangeAspect="1"/>
            </p:cNvPicPr>
            <p:nvPr/>
          </p:nvPicPr>
          <p:blipFill>
            <a:blip r:embed="rId4"/>
            <a:stretch>
              <a:fillRect/>
            </a:stretch>
          </p:blipFill>
          <p:spPr>
            <a:xfrm>
              <a:off x="4660917" y="4241081"/>
              <a:ext cx="1067049" cy="444241"/>
            </a:xfrm>
            <a:prstGeom prst="rect">
              <a:avLst/>
            </a:prstGeom>
          </p:spPr>
        </p:pic>
      </p:grpSp>
      <p:sp>
        <p:nvSpPr>
          <p:cNvPr id="17" name="Text Placeholder 16">
            <a:extLst>
              <a:ext uri="{FF2B5EF4-FFF2-40B4-BE49-F238E27FC236}">
                <a16:creationId xmlns:a16="http://schemas.microsoft.com/office/drawing/2014/main" id="{F07785C6-4FBE-96C5-458E-D8DEBB9B8ADF}"/>
              </a:ext>
            </a:extLst>
          </p:cNvPr>
          <p:cNvSpPr>
            <a:spLocks noGrp="1"/>
          </p:cNvSpPr>
          <p:nvPr>
            <p:ph type="body" sz="quarter" idx="10" hasCustomPrompt="1"/>
          </p:nvPr>
        </p:nvSpPr>
        <p:spPr>
          <a:xfrm>
            <a:off x="1415516" y="2015126"/>
            <a:ext cx="9138987" cy="1287462"/>
          </a:xfrm>
        </p:spPr>
        <p:txBody>
          <a:bodyPr>
            <a:noAutofit/>
          </a:bodyPr>
          <a:lstStyle>
            <a:lvl1pPr marL="0" indent="0" algn="ctr">
              <a:buNone/>
              <a:defRPr sz="6000" b="1">
                <a:solidFill>
                  <a:schemeClr val="accent4"/>
                </a:solidFill>
                <a:latin typeface="Helvetica Neue" panose="02000503000000020004"/>
              </a:defRPr>
            </a:lvl1pPr>
          </a:lstStyle>
          <a:p>
            <a:pPr lvl="0"/>
            <a:r>
              <a:rPr lang="en-US"/>
              <a:t>Click to edit Master Title</a:t>
            </a:r>
          </a:p>
        </p:txBody>
      </p:sp>
      <p:sp>
        <p:nvSpPr>
          <p:cNvPr id="19" name="Text Placeholder 18">
            <a:extLst>
              <a:ext uri="{FF2B5EF4-FFF2-40B4-BE49-F238E27FC236}">
                <a16:creationId xmlns:a16="http://schemas.microsoft.com/office/drawing/2014/main" id="{42254777-34F1-952C-5FC9-C2ED79DD8A15}"/>
              </a:ext>
            </a:extLst>
          </p:cNvPr>
          <p:cNvSpPr>
            <a:spLocks noGrp="1"/>
          </p:cNvSpPr>
          <p:nvPr>
            <p:ph type="body" sz="quarter" idx="11" hasCustomPrompt="1"/>
          </p:nvPr>
        </p:nvSpPr>
        <p:spPr>
          <a:xfrm>
            <a:off x="4630079" y="3511942"/>
            <a:ext cx="2709863" cy="360363"/>
          </a:xfrm>
        </p:spPr>
        <p:txBody>
          <a:bodyPr>
            <a:noAutofit/>
          </a:bodyPr>
          <a:lstStyle>
            <a:lvl1pPr marL="0" indent="0" algn="ctr">
              <a:buNone/>
              <a:defRPr sz="2400" b="1">
                <a:solidFill>
                  <a:schemeClr val="tx2"/>
                </a:solidFill>
                <a:latin typeface="Helvetica Neue" panose="02000503000000020004"/>
              </a:defRPr>
            </a:lvl1pPr>
          </a:lstStyle>
          <a:p>
            <a:pPr lvl="0"/>
            <a:r>
              <a:rPr lang="en-US"/>
              <a:t>Name -- Position</a:t>
            </a:r>
          </a:p>
        </p:txBody>
      </p:sp>
      <p:sp>
        <p:nvSpPr>
          <p:cNvPr id="20" name="Text Placeholder 18">
            <a:extLst>
              <a:ext uri="{FF2B5EF4-FFF2-40B4-BE49-F238E27FC236}">
                <a16:creationId xmlns:a16="http://schemas.microsoft.com/office/drawing/2014/main" id="{09E9EED6-A15A-5508-89DF-5D9656B13CFA}"/>
              </a:ext>
            </a:extLst>
          </p:cNvPr>
          <p:cNvSpPr>
            <a:spLocks noGrp="1"/>
          </p:cNvSpPr>
          <p:nvPr>
            <p:ph type="body" sz="quarter" idx="12" hasCustomPrompt="1"/>
          </p:nvPr>
        </p:nvSpPr>
        <p:spPr>
          <a:xfrm>
            <a:off x="4535949" y="4189276"/>
            <a:ext cx="2709863" cy="360363"/>
          </a:xfrm>
        </p:spPr>
        <p:txBody>
          <a:bodyPr>
            <a:noAutofit/>
          </a:bodyPr>
          <a:lstStyle>
            <a:lvl1pPr marL="0" indent="0" algn="ctr">
              <a:buNone/>
              <a:defRPr sz="2000">
                <a:solidFill>
                  <a:schemeClr val="tx2"/>
                </a:solidFill>
                <a:latin typeface="Helvetica Neue" panose="02000503000000020004"/>
              </a:defRPr>
            </a:lvl1pPr>
          </a:lstStyle>
          <a:p>
            <a:pPr lvl="0"/>
            <a:r>
              <a:rPr lang="en-US"/>
              <a:t>email</a:t>
            </a:r>
          </a:p>
        </p:txBody>
      </p:sp>
      <p:pic>
        <p:nvPicPr>
          <p:cNvPr id="18" name="Picture 17">
            <a:extLst>
              <a:ext uri="{FF2B5EF4-FFF2-40B4-BE49-F238E27FC236}">
                <a16:creationId xmlns:a16="http://schemas.microsoft.com/office/drawing/2014/main" id="{B240BAD5-90CE-1179-81A4-96B01DA191FF}"/>
              </a:ext>
            </a:extLst>
          </p:cNvPr>
          <p:cNvPicPr>
            <a:picLocks noChangeAspect="1"/>
          </p:cNvPicPr>
          <p:nvPr userDrawn="1"/>
        </p:nvPicPr>
        <p:blipFill>
          <a:blip r:embed="rId2">
            <a:alphaModFix amt="60000"/>
          </a:blip>
          <a:stretch>
            <a:fillRect/>
          </a:stretch>
        </p:blipFill>
        <p:spPr>
          <a:xfrm rot="16200000">
            <a:off x="8390232" y="3056234"/>
            <a:ext cx="6858002" cy="745534"/>
          </a:xfrm>
          <a:prstGeom prst="rect">
            <a:avLst/>
          </a:prstGeom>
        </p:spPr>
      </p:pic>
    </p:spTree>
    <p:extLst>
      <p:ext uri="{BB962C8B-B14F-4D97-AF65-F5344CB8AC3E}">
        <p14:creationId xmlns:p14="http://schemas.microsoft.com/office/powerpoint/2010/main" val="404317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122-AD2F-031B-425A-FF93E2CBB16A}"/>
              </a:ext>
            </a:extLst>
          </p:cNvPr>
          <p:cNvSpPr>
            <a:spLocks noGrp="1"/>
          </p:cNvSpPr>
          <p:nvPr>
            <p:ph type="title" hasCustomPrompt="1"/>
          </p:nvPr>
        </p:nvSpPr>
        <p:spPr>
          <a:xfrm>
            <a:off x="546661" y="18255"/>
            <a:ext cx="10515600" cy="1325563"/>
          </a:xfrm>
        </p:spPr>
        <p:txBody>
          <a:bodyPr>
            <a:normAutofit/>
          </a:bodyPr>
          <a:lstStyle>
            <a:lvl1pPr marL="0" algn="ctr"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sp>
        <p:nvSpPr>
          <p:cNvPr id="3" name="Content Placeholder 2">
            <a:extLst>
              <a:ext uri="{FF2B5EF4-FFF2-40B4-BE49-F238E27FC236}">
                <a16:creationId xmlns:a16="http://schemas.microsoft.com/office/drawing/2014/main" id="{BFA5374E-84F5-CDE5-AD18-8992F2F37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83EC188-2705-1DEA-166F-16CDCAE82559}"/>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8" name="Picture 7">
            <a:extLst>
              <a:ext uri="{FF2B5EF4-FFF2-40B4-BE49-F238E27FC236}">
                <a16:creationId xmlns:a16="http://schemas.microsoft.com/office/drawing/2014/main" id="{A2BEBA07-BC67-F8B2-9D16-33DFE803C373}"/>
              </a:ext>
            </a:extLst>
          </p:cNvPr>
          <p:cNvPicPr>
            <a:picLocks noChangeAspect="1"/>
          </p:cNvPicPr>
          <p:nvPr userDrawn="1"/>
        </p:nvPicPr>
        <p:blipFill>
          <a:blip r:embed="rId2"/>
          <a:stretch>
            <a:fillRect/>
          </a:stretch>
        </p:blipFill>
        <p:spPr>
          <a:xfrm>
            <a:off x="13137" y="6323770"/>
            <a:ext cx="1067049" cy="444241"/>
          </a:xfrm>
          <a:prstGeom prst="rect">
            <a:avLst/>
          </a:prstGeom>
        </p:spPr>
      </p:pic>
    </p:spTree>
    <p:extLst>
      <p:ext uri="{BB962C8B-B14F-4D97-AF65-F5344CB8AC3E}">
        <p14:creationId xmlns:p14="http://schemas.microsoft.com/office/powerpoint/2010/main" val="409102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only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EBFA-FED0-C67D-40E2-6752551DFFF8}"/>
              </a:ext>
            </a:extLst>
          </p:cNvPr>
          <p:cNvSpPr>
            <a:spLocks noGrp="1"/>
          </p:cNvSpPr>
          <p:nvPr>
            <p:ph type="title" hasCustomPrompt="1"/>
          </p:nvPr>
        </p:nvSpPr>
        <p:spPr>
          <a:xfrm>
            <a:off x="817575" y="89989"/>
            <a:ext cx="6260558" cy="625788"/>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8" name="Picture 7">
            <a:extLst>
              <a:ext uri="{FF2B5EF4-FFF2-40B4-BE49-F238E27FC236}">
                <a16:creationId xmlns:a16="http://schemas.microsoft.com/office/drawing/2014/main" id="{0D38AFD3-D8DA-DA65-C394-6DBB59664281}"/>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3F3A9C5D-3F0E-7154-CE7E-405BE82173F5}"/>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24426973-12A8-BC9C-E25B-9A0DEF1C6098}"/>
              </a:ext>
            </a:extLst>
          </p:cNvPr>
          <p:cNvSpPr/>
          <p:nvPr userDrawn="1"/>
        </p:nvSpPr>
        <p:spPr>
          <a:xfrm>
            <a:off x="1589" y="6232386"/>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64221E46-C3EC-6DDD-1AC1-60E75DAC9DCC}"/>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7D6786F2-4505-E51B-4944-DE12E26906CF}"/>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B22C20D-3CD4-5091-3CFD-3A91CCD15CB0}"/>
              </a:ext>
            </a:extLst>
          </p:cNvPr>
          <p:cNvCxnSpPr/>
          <p:nvPr userDrawn="1"/>
        </p:nvCxnSpPr>
        <p:spPr>
          <a:xfrm>
            <a:off x="817575" y="826614"/>
            <a:ext cx="10133100" cy="0"/>
          </a:xfrm>
          <a:prstGeom prst="straightConnector1">
            <a:avLst/>
          </a:prstGeom>
          <a:noFill/>
          <a:ln w="9525" cap="flat" cmpd="sng">
            <a:solidFill>
              <a:srgbClr val="7FBDCA"/>
            </a:solidFill>
            <a:prstDash val="solid"/>
            <a:miter lim="800000"/>
            <a:headEnd type="none" w="sm" len="sm"/>
            <a:tailEnd type="none" w="sm" len="sm"/>
          </a:ln>
        </p:spPr>
      </p:cxnSp>
    </p:spTree>
    <p:extLst>
      <p:ext uri="{BB962C8B-B14F-4D97-AF65-F5344CB8AC3E}">
        <p14:creationId xmlns:p14="http://schemas.microsoft.com/office/powerpoint/2010/main" val="286173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78DB-0ABA-465F-717A-0258A2A80653}"/>
              </a:ext>
            </a:extLst>
          </p:cNvPr>
          <p:cNvSpPr>
            <a:spLocks noGrp="1"/>
          </p:cNvSpPr>
          <p:nvPr>
            <p:ph type="title"/>
          </p:nvPr>
        </p:nvSpPr>
        <p:spPr>
          <a:xfrm>
            <a:off x="1008825" y="74121"/>
            <a:ext cx="6074292" cy="641656"/>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10" name="Picture 9">
            <a:extLst>
              <a:ext uri="{FF2B5EF4-FFF2-40B4-BE49-F238E27FC236}">
                <a16:creationId xmlns:a16="http://schemas.microsoft.com/office/drawing/2014/main" id="{69B79429-3F65-66B8-104B-66FA8D324595}"/>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1" name="Picture 10">
            <a:extLst>
              <a:ext uri="{FF2B5EF4-FFF2-40B4-BE49-F238E27FC236}">
                <a16:creationId xmlns:a16="http://schemas.microsoft.com/office/drawing/2014/main" id="{2EDAD4F6-55A8-78F8-A29F-D23D99B5AFD3}"/>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2" name="Rectangle 11">
            <a:extLst>
              <a:ext uri="{FF2B5EF4-FFF2-40B4-BE49-F238E27FC236}">
                <a16:creationId xmlns:a16="http://schemas.microsoft.com/office/drawing/2014/main" id="{24658452-B50B-0CD8-86F8-EDD9DBE7270A}"/>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3" name="Picture 12">
            <a:extLst>
              <a:ext uri="{FF2B5EF4-FFF2-40B4-BE49-F238E27FC236}">
                <a16:creationId xmlns:a16="http://schemas.microsoft.com/office/drawing/2014/main" id="{7DAE44C7-D0AF-11A9-C584-DA5B94583DA4}"/>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4" name="Picture 13">
            <a:extLst>
              <a:ext uri="{FF2B5EF4-FFF2-40B4-BE49-F238E27FC236}">
                <a16:creationId xmlns:a16="http://schemas.microsoft.com/office/drawing/2014/main" id="{098A3BE7-9E7A-F68B-1DE6-D878940789DA}"/>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5" name="Google Shape;117;g1085632c482_0_121">
            <a:extLst>
              <a:ext uri="{FF2B5EF4-FFF2-40B4-BE49-F238E27FC236}">
                <a16:creationId xmlns:a16="http://schemas.microsoft.com/office/drawing/2014/main" id="{CB5419C9-2F6A-14C5-3171-704D1DB9B991}"/>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7" name="Text Placeholder 16">
            <a:extLst>
              <a:ext uri="{FF2B5EF4-FFF2-40B4-BE49-F238E27FC236}">
                <a16:creationId xmlns:a16="http://schemas.microsoft.com/office/drawing/2014/main" id="{B5837D03-4A52-958D-B2B9-263EE0822EFC}"/>
              </a:ext>
            </a:extLst>
          </p:cNvPr>
          <p:cNvSpPr>
            <a:spLocks noGrp="1"/>
          </p:cNvSpPr>
          <p:nvPr>
            <p:ph type="body" sz="quarter" idx="10"/>
          </p:nvPr>
        </p:nvSpPr>
        <p:spPr>
          <a:xfrm>
            <a:off x="1284288" y="1136650"/>
            <a:ext cx="9974262" cy="3657600"/>
          </a:xfrm>
        </p:spPr>
        <p:txBody>
          <a:bodyPr/>
          <a:lstStyle>
            <a:lvl1pPr>
              <a:defRPr>
                <a:solidFill>
                  <a:schemeClr val="tx1"/>
                </a:solidFill>
                <a:latin typeface="Helvetica Neue" panose="02000503000000020004"/>
              </a:defRPr>
            </a:lvl1pPr>
            <a:lvl2pPr>
              <a:defRPr>
                <a:solidFill>
                  <a:srgbClr val="184F78"/>
                </a:solidFill>
                <a:latin typeface="Helvetica Neue" panose="02000503000000020004"/>
              </a:defRPr>
            </a:lvl2pPr>
            <a:lvl3pPr>
              <a:defRPr>
                <a:solidFill>
                  <a:srgbClr val="184F78"/>
                </a:solidFill>
                <a:latin typeface="Helvetica Neue" panose="02000503000000020004"/>
              </a:defRPr>
            </a:lvl3pPr>
            <a:lvl4pPr>
              <a:defRPr>
                <a:solidFill>
                  <a:srgbClr val="184F78"/>
                </a:solidFill>
                <a:latin typeface="Helvetica Neue" panose="02000503000000020004"/>
              </a:defRPr>
            </a:lvl4pPr>
            <a:lvl5pPr marL="1828800" indent="0">
              <a:buNone/>
              <a:defRPr>
                <a:solidFill>
                  <a:srgbClr val="184F78"/>
                </a:solidFill>
                <a:latin typeface="Helvetica Neue" panose="02000503000000020004"/>
              </a:defRPr>
            </a:lvl5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15596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First&amp;SecondLev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6AF9-C23B-9923-84E4-72F48D6E3C1B}"/>
              </a:ext>
            </a:extLst>
          </p:cNvPr>
          <p:cNvSpPr>
            <a:spLocks noGrp="1"/>
          </p:cNvSpPr>
          <p:nvPr>
            <p:ph type="title"/>
          </p:nvPr>
        </p:nvSpPr>
        <p:spPr>
          <a:xfrm>
            <a:off x="930563" y="-1"/>
            <a:ext cx="5830455" cy="867484"/>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6" name="Picture 5">
            <a:extLst>
              <a:ext uri="{FF2B5EF4-FFF2-40B4-BE49-F238E27FC236}">
                <a16:creationId xmlns:a16="http://schemas.microsoft.com/office/drawing/2014/main" id="{BABE6F44-BE53-26FC-0459-B8D0C7AE3982}"/>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7" name="Picture 6">
            <a:extLst>
              <a:ext uri="{FF2B5EF4-FFF2-40B4-BE49-F238E27FC236}">
                <a16:creationId xmlns:a16="http://schemas.microsoft.com/office/drawing/2014/main" id="{0480C582-BFEE-FBF2-1D8E-ED80F3CB16FC}"/>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8" name="Rectangle 7">
            <a:extLst>
              <a:ext uri="{FF2B5EF4-FFF2-40B4-BE49-F238E27FC236}">
                <a16:creationId xmlns:a16="http://schemas.microsoft.com/office/drawing/2014/main" id="{AE69D68A-16C5-FD29-62E9-52E0DFCB3A1D}"/>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9" name="Picture 8">
            <a:extLst>
              <a:ext uri="{FF2B5EF4-FFF2-40B4-BE49-F238E27FC236}">
                <a16:creationId xmlns:a16="http://schemas.microsoft.com/office/drawing/2014/main" id="{CAE84586-0B29-7090-55A1-AE9E11549401}"/>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0" name="Picture 9">
            <a:extLst>
              <a:ext uri="{FF2B5EF4-FFF2-40B4-BE49-F238E27FC236}">
                <a16:creationId xmlns:a16="http://schemas.microsoft.com/office/drawing/2014/main" id="{68C9E92F-2A87-C849-7ECF-65F7105D79DA}"/>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1" name="Google Shape;117;g1085632c482_0_121">
            <a:extLst>
              <a:ext uri="{FF2B5EF4-FFF2-40B4-BE49-F238E27FC236}">
                <a16:creationId xmlns:a16="http://schemas.microsoft.com/office/drawing/2014/main" id="{5AD7CD65-FA19-4B96-BFE2-D1BA90430605}"/>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69F16674-A4B3-0492-AC12-6D769F8D5D8A}"/>
              </a:ext>
            </a:extLst>
          </p:cNvPr>
          <p:cNvSpPr>
            <a:spLocks noGrp="1"/>
          </p:cNvSpPr>
          <p:nvPr>
            <p:ph type="body" sz="quarter" idx="10"/>
          </p:nvPr>
        </p:nvSpPr>
        <p:spPr>
          <a:xfrm>
            <a:off x="1238250" y="1052513"/>
            <a:ext cx="9642475" cy="4165600"/>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p:txBody>
      </p:sp>
    </p:spTree>
    <p:extLst>
      <p:ext uri="{BB962C8B-B14F-4D97-AF65-F5344CB8AC3E}">
        <p14:creationId xmlns:p14="http://schemas.microsoft.com/office/powerpoint/2010/main" val="300094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sBulle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A1C16-7D2D-2959-3A8C-9B66D9A20B9B}"/>
              </a:ext>
            </a:extLst>
          </p:cNvPr>
          <p:cNvSpPr>
            <a:spLocks noGrp="1"/>
          </p:cNvSpPr>
          <p:nvPr>
            <p:ph type="title"/>
          </p:nvPr>
        </p:nvSpPr>
        <p:spPr>
          <a:xfrm>
            <a:off x="930563" y="-1"/>
            <a:ext cx="5830455" cy="867484"/>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8" name="Picture 7">
            <a:extLst>
              <a:ext uri="{FF2B5EF4-FFF2-40B4-BE49-F238E27FC236}">
                <a16:creationId xmlns:a16="http://schemas.microsoft.com/office/drawing/2014/main" id="{C0A24609-5252-73A0-A5EB-E60CB09AE3FA}"/>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CEC7BC0C-495E-E11A-F9AA-CCD69E7CAFCE}"/>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7A63B53F-3A08-4F17-A559-425D5391F044}"/>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8939B329-57B9-66A2-FF5F-C62922F100C2}"/>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01279AF6-D5FC-4963-4658-80B37B571254}"/>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163753F-623C-5B59-4F7D-23495F3879F9}"/>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480697B8-5F25-A32E-9B84-352B4EDC1DEB}"/>
              </a:ext>
            </a:extLst>
          </p:cNvPr>
          <p:cNvSpPr>
            <a:spLocks noGrp="1"/>
          </p:cNvSpPr>
          <p:nvPr>
            <p:ph type="body" sz="quarter" idx="10"/>
          </p:nvPr>
        </p:nvSpPr>
        <p:spPr>
          <a:xfrm>
            <a:off x="930275" y="1098550"/>
            <a:ext cx="4389438" cy="5117794"/>
          </a:xfrm>
        </p:spPr>
        <p:txBody>
          <a:bodyPr/>
          <a:lstStyle>
            <a:lvl1pPr>
              <a:defRPr sz="2200">
                <a:solidFill>
                  <a:schemeClr val="tx1"/>
                </a:solidFill>
                <a:latin typeface="Helvetica Neue" panose="02000503000000020004"/>
              </a:defRPr>
            </a:lvl1pPr>
            <a:lvl2pPr>
              <a:defRPr sz="1800">
                <a:solidFill>
                  <a:schemeClr val="tx1"/>
                </a:solidFill>
                <a:latin typeface="Helvetica Neue" panose="02000503000000020004"/>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p:txBody>
      </p:sp>
      <p:sp>
        <p:nvSpPr>
          <p:cNvPr id="17" name="Text Placeholder 14">
            <a:extLst>
              <a:ext uri="{FF2B5EF4-FFF2-40B4-BE49-F238E27FC236}">
                <a16:creationId xmlns:a16="http://schemas.microsoft.com/office/drawing/2014/main" id="{1EBB25B2-51A1-26C0-FB09-D9C49D6ECD05}"/>
              </a:ext>
            </a:extLst>
          </p:cNvPr>
          <p:cNvSpPr>
            <a:spLocks noGrp="1"/>
          </p:cNvSpPr>
          <p:nvPr>
            <p:ph type="body" sz="quarter" idx="11"/>
          </p:nvPr>
        </p:nvSpPr>
        <p:spPr>
          <a:xfrm>
            <a:off x="5629953" y="1098550"/>
            <a:ext cx="4389438" cy="5117794"/>
          </a:xfrm>
        </p:spPr>
        <p:txBody>
          <a:bodyPr/>
          <a:lstStyle>
            <a:lvl1pPr>
              <a:defRPr sz="2200">
                <a:solidFill>
                  <a:schemeClr val="tx1"/>
                </a:solidFill>
                <a:latin typeface="Helvetica Neue" panose="02000503000000020004"/>
              </a:defRPr>
            </a:lvl1pPr>
            <a:lvl2pPr>
              <a:defRPr sz="1800">
                <a:solidFill>
                  <a:schemeClr val="tx1"/>
                </a:solidFill>
                <a:latin typeface="Helvetica Neue" panose="02000503000000020004"/>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p:txBody>
      </p:sp>
    </p:spTree>
    <p:extLst>
      <p:ext uri="{BB962C8B-B14F-4D97-AF65-F5344CB8AC3E}">
        <p14:creationId xmlns:p14="http://schemas.microsoft.com/office/powerpoint/2010/main" val="27507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B732-D045-96F9-A965-263BD85E2441}"/>
              </a:ext>
            </a:extLst>
          </p:cNvPr>
          <p:cNvSpPr>
            <a:spLocks noGrp="1"/>
          </p:cNvSpPr>
          <p:nvPr>
            <p:ph type="title"/>
          </p:nvPr>
        </p:nvSpPr>
        <p:spPr>
          <a:xfrm>
            <a:off x="839788" y="136526"/>
            <a:ext cx="10382394" cy="685800"/>
          </a:xfrm>
        </p:spPr>
        <p:txBody>
          <a:bodyPr anchor="b">
            <a:normAutofit/>
          </a:bodyPr>
          <a:lstStyle>
            <a:lvl1pPr>
              <a:defRPr sz="3000" b="1">
                <a:solidFill>
                  <a:srgbClr val="184F78"/>
                </a:solidFill>
                <a:latin typeface="Helvetica Neue" panose="02000503000000020004"/>
              </a:defRPr>
            </a:lvl1pPr>
          </a:lstStyle>
          <a:p>
            <a:r>
              <a:rPr lang="en-US"/>
              <a:t>Click to edit Master title style</a:t>
            </a:r>
          </a:p>
        </p:txBody>
      </p:sp>
      <p:pic>
        <p:nvPicPr>
          <p:cNvPr id="10" name="Picture 9">
            <a:extLst>
              <a:ext uri="{FF2B5EF4-FFF2-40B4-BE49-F238E27FC236}">
                <a16:creationId xmlns:a16="http://schemas.microsoft.com/office/drawing/2014/main" id="{90E87416-334E-AB56-8CC1-8A2A2BB23871}"/>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1" name="Picture 10">
            <a:extLst>
              <a:ext uri="{FF2B5EF4-FFF2-40B4-BE49-F238E27FC236}">
                <a16:creationId xmlns:a16="http://schemas.microsoft.com/office/drawing/2014/main" id="{E7D9182D-97BC-BCD9-68F2-3011914959CB}"/>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2" name="Rectangle 11">
            <a:extLst>
              <a:ext uri="{FF2B5EF4-FFF2-40B4-BE49-F238E27FC236}">
                <a16:creationId xmlns:a16="http://schemas.microsoft.com/office/drawing/2014/main" id="{C2A1BB73-811C-2B4C-7DF0-A4B90619091F}"/>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3" name="Picture 12">
            <a:extLst>
              <a:ext uri="{FF2B5EF4-FFF2-40B4-BE49-F238E27FC236}">
                <a16:creationId xmlns:a16="http://schemas.microsoft.com/office/drawing/2014/main" id="{9F8631AD-55F2-4794-4F92-F28D11CE9D88}"/>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4" name="Picture 13">
            <a:extLst>
              <a:ext uri="{FF2B5EF4-FFF2-40B4-BE49-F238E27FC236}">
                <a16:creationId xmlns:a16="http://schemas.microsoft.com/office/drawing/2014/main" id="{2A1014EF-C7BC-173B-6620-3FEF6A6EE578}"/>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5" name="Google Shape;117;g1085632c482_0_121">
            <a:extLst>
              <a:ext uri="{FF2B5EF4-FFF2-40B4-BE49-F238E27FC236}">
                <a16:creationId xmlns:a16="http://schemas.microsoft.com/office/drawing/2014/main" id="{EBFA0536-757E-76B3-BEC8-4D5525FBDD8B}"/>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7" name="Text Placeholder 16">
            <a:extLst>
              <a:ext uri="{FF2B5EF4-FFF2-40B4-BE49-F238E27FC236}">
                <a16:creationId xmlns:a16="http://schemas.microsoft.com/office/drawing/2014/main" id="{63AD068E-AB14-5BFB-A549-6FDCBBCFA767}"/>
              </a:ext>
            </a:extLst>
          </p:cNvPr>
          <p:cNvSpPr>
            <a:spLocks noGrp="1"/>
          </p:cNvSpPr>
          <p:nvPr>
            <p:ph type="body" sz="quarter" idx="12"/>
          </p:nvPr>
        </p:nvSpPr>
        <p:spPr>
          <a:xfrm>
            <a:off x="1008825" y="1176995"/>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18" name="Text Placeholder 16">
            <a:extLst>
              <a:ext uri="{FF2B5EF4-FFF2-40B4-BE49-F238E27FC236}">
                <a16:creationId xmlns:a16="http://schemas.microsoft.com/office/drawing/2014/main" id="{4DA31066-2540-9B60-001C-092994D940C0}"/>
              </a:ext>
            </a:extLst>
          </p:cNvPr>
          <p:cNvSpPr>
            <a:spLocks noGrp="1"/>
          </p:cNvSpPr>
          <p:nvPr>
            <p:ph type="body" sz="quarter" idx="13"/>
          </p:nvPr>
        </p:nvSpPr>
        <p:spPr>
          <a:xfrm>
            <a:off x="4515716" y="1143919"/>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19" name="Text Placeholder 16">
            <a:extLst>
              <a:ext uri="{FF2B5EF4-FFF2-40B4-BE49-F238E27FC236}">
                <a16:creationId xmlns:a16="http://schemas.microsoft.com/office/drawing/2014/main" id="{0E794AB3-0C80-7288-2967-A704A8C7AD6B}"/>
              </a:ext>
            </a:extLst>
          </p:cNvPr>
          <p:cNvSpPr>
            <a:spLocks noGrp="1"/>
          </p:cNvSpPr>
          <p:nvPr>
            <p:ph type="body" sz="quarter" idx="14"/>
          </p:nvPr>
        </p:nvSpPr>
        <p:spPr>
          <a:xfrm>
            <a:off x="8034656" y="1151534"/>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27739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B7E0-AC82-799D-4EE6-A7B87F37A5BA}"/>
              </a:ext>
            </a:extLst>
          </p:cNvPr>
          <p:cNvSpPr>
            <a:spLocks noGrp="1"/>
          </p:cNvSpPr>
          <p:nvPr>
            <p:ph type="title"/>
          </p:nvPr>
        </p:nvSpPr>
        <p:spPr>
          <a:xfrm>
            <a:off x="765897" y="309418"/>
            <a:ext cx="10354685" cy="530225"/>
          </a:xfrm>
        </p:spPr>
        <p:txBody>
          <a:bodyPr anchor="b">
            <a:normAutofit/>
          </a:bodyPr>
          <a:lstStyle>
            <a:lvl1pPr>
              <a:defRPr sz="3000" b="1">
                <a:solidFill>
                  <a:srgbClr val="184F78"/>
                </a:solidFill>
                <a:latin typeface="Helvetica Neue" panose="02000503000000020004"/>
              </a:defRPr>
            </a:lvl1pPr>
          </a:lstStyle>
          <a:p>
            <a:r>
              <a:rPr lang="en-US"/>
              <a:t>Click to edit Master title style</a:t>
            </a:r>
          </a:p>
        </p:txBody>
      </p:sp>
      <p:pic>
        <p:nvPicPr>
          <p:cNvPr id="8" name="Picture 7">
            <a:extLst>
              <a:ext uri="{FF2B5EF4-FFF2-40B4-BE49-F238E27FC236}">
                <a16:creationId xmlns:a16="http://schemas.microsoft.com/office/drawing/2014/main" id="{390D6A2B-E54E-6180-8252-0684291257B8}"/>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B5F1057F-FA27-10CF-ED1C-4ED3A4C44D06}"/>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0F177EF5-0453-0A6B-E84D-DBA80E097CF7}"/>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5A3880A3-9916-C145-CA62-4C334086D570}"/>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FD12DFC3-7352-48EA-C586-7BB9F1939751}"/>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AF4A6EE-A8FF-3FC8-BE18-82622EA8D5E3}"/>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211B9E83-72B5-D82A-51A0-FFEEEE5FA215}"/>
              </a:ext>
            </a:extLst>
          </p:cNvPr>
          <p:cNvSpPr>
            <a:spLocks noGrp="1"/>
          </p:cNvSpPr>
          <p:nvPr>
            <p:ph type="body" sz="quarter" idx="10"/>
          </p:nvPr>
        </p:nvSpPr>
        <p:spPr>
          <a:xfrm>
            <a:off x="1008063" y="1163638"/>
            <a:ext cx="10133100" cy="4793817"/>
          </a:xfrm>
        </p:spPr>
        <p:txBody>
          <a:bodyPr/>
          <a:lstStyle>
            <a:lvl1pPr marL="514350" indent="-514350">
              <a:buAutoNum type="arabicPeriod"/>
              <a:defRPr>
                <a:solidFill>
                  <a:schemeClr val="tx1"/>
                </a:solidFill>
                <a:latin typeface="Helvetica Neue" panose="02000503000000020004"/>
              </a:defRPr>
            </a:lvl1pPr>
            <a:lvl2pPr marL="457200" indent="0">
              <a:buNone/>
              <a:defRPr/>
            </a:lvl2pPr>
          </a:lstStyle>
          <a:p>
            <a:pPr lvl="0"/>
            <a:r>
              <a:rPr lang="en-US"/>
              <a:t>Click to edit Master text styles</a:t>
            </a:r>
          </a:p>
          <a:p>
            <a:pPr lvl="0"/>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lvl="0"/>
            <a:endParaRPr lang="en-US"/>
          </a:p>
        </p:txBody>
      </p:sp>
    </p:spTree>
    <p:extLst>
      <p:ext uri="{BB962C8B-B14F-4D97-AF65-F5344CB8AC3E}">
        <p14:creationId xmlns:p14="http://schemas.microsoft.com/office/powerpoint/2010/main" val="328568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A2F9C-4593-8E70-D588-1D2F18A9B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852C-DB72-29CF-7325-C3348BC22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4ED7-0EE6-9BC5-E388-E526C04E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58B7A-E0C3-4DD1-9C82-68C826BCDC20}" type="datetimeFigureOut">
              <a:rPr lang="en-US" smtClean="0"/>
              <a:t>8/19/2024</a:t>
            </a:fld>
            <a:endParaRPr lang="en-US"/>
          </a:p>
        </p:txBody>
      </p:sp>
      <p:sp>
        <p:nvSpPr>
          <p:cNvPr id="5" name="Footer Placeholder 4">
            <a:extLst>
              <a:ext uri="{FF2B5EF4-FFF2-40B4-BE49-F238E27FC236}">
                <a16:creationId xmlns:a16="http://schemas.microsoft.com/office/drawing/2014/main" id="{BD51B9F7-9F96-66D6-A507-64160F5F9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67FF2-032E-79E0-6B72-2EC69FEC7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9CB6-09D7-4B5E-BFF3-E5DEF8684686}" type="slidenum">
              <a:rPr lang="en-US" smtClean="0"/>
              <a:t>‹#›</a:t>
            </a:fld>
            <a:endParaRPr lang="en-US"/>
          </a:p>
        </p:txBody>
      </p:sp>
    </p:spTree>
    <p:extLst>
      <p:ext uri="{BB962C8B-B14F-4D97-AF65-F5344CB8AC3E}">
        <p14:creationId xmlns:p14="http://schemas.microsoft.com/office/powerpoint/2010/main" val="265006011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B049-FF56-E3F4-D924-476B619C4F88}"/>
              </a:ext>
            </a:extLst>
          </p:cNvPr>
          <p:cNvSpPr>
            <a:spLocks noGrp="1"/>
          </p:cNvSpPr>
          <p:nvPr>
            <p:ph type="ctrTitle"/>
          </p:nvPr>
        </p:nvSpPr>
        <p:spPr>
          <a:xfrm>
            <a:off x="1524000" y="2087182"/>
            <a:ext cx="9144000" cy="1622932"/>
          </a:xfrm>
        </p:spPr>
        <p:txBody>
          <a:bodyPr>
            <a:normAutofit fontScale="90000"/>
          </a:bodyPr>
          <a:lstStyle/>
          <a:p>
            <a:br>
              <a:rPr lang="en-US" dirty="0">
                <a:effectLst>
                  <a:outerShdw blurRad="38100" dist="38100" dir="2700000" algn="tl">
                    <a:srgbClr val="000000">
                      <a:alpha val="43137"/>
                    </a:srgbClr>
                  </a:outerShdw>
                </a:effectLst>
                <a:latin typeface="+mn-lt"/>
              </a:rPr>
            </a:br>
            <a:r>
              <a:rPr lang="en-US" dirty="0">
                <a:effectLst>
                  <a:outerShdw blurRad="38100" dist="38100" dir="2700000" algn="tl">
                    <a:srgbClr val="000000">
                      <a:alpha val="43137"/>
                    </a:srgbClr>
                  </a:outerShdw>
                </a:effectLst>
                <a:latin typeface="+mn-lt"/>
              </a:rPr>
              <a:t>Form A4a: </a:t>
            </a:r>
            <a:br>
              <a:rPr lang="en-US" dirty="0">
                <a:effectLst>
                  <a:outerShdw blurRad="38100" dist="38100" dir="2700000" algn="tl">
                    <a:srgbClr val="000000">
                      <a:alpha val="43137"/>
                    </a:srgbClr>
                  </a:outerShdw>
                </a:effectLst>
                <a:latin typeface="+mn-lt"/>
              </a:rPr>
            </a:br>
            <a:r>
              <a:rPr lang="en-US" dirty="0">
                <a:effectLst>
                  <a:outerShdw blurRad="38100" dist="38100" dir="2700000" algn="tl">
                    <a:srgbClr val="000000">
                      <a:alpha val="43137"/>
                    </a:srgbClr>
                  </a:outerShdw>
                </a:effectLst>
                <a:latin typeface="+mn-lt"/>
              </a:rPr>
              <a:t>AD-specific treatments</a:t>
            </a:r>
            <a:endParaRPr lang="en-US" dirty="0">
              <a:solidFill>
                <a:srgbClr val="FF0000"/>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9748C853-AEA5-198A-D70B-B07CB214A2CD}"/>
              </a:ext>
            </a:extLst>
          </p:cNvPr>
          <p:cNvSpPr>
            <a:spLocks noGrp="1"/>
          </p:cNvSpPr>
          <p:nvPr>
            <p:ph type="subTitle" idx="1"/>
          </p:nvPr>
        </p:nvSpPr>
        <p:spPr>
          <a:xfrm>
            <a:off x="1524000" y="3959352"/>
            <a:ext cx="9144000" cy="1200425"/>
          </a:xfrm>
        </p:spPr>
        <p:txBody>
          <a:bodyPr vert="horz" lIns="91440" tIns="45720" rIns="91440" bIns="45720" rtlCol="0" anchor="t">
            <a:normAutofit/>
          </a:bodyPr>
          <a:lstStyle/>
          <a:p>
            <a:r>
              <a:rPr lang="en-US" dirty="0">
                <a:latin typeface="+mn-lt"/>
              </a:rPr>
              <a:t>Presented by: Suzanne E. Schindler, MD, PhD</a:t>
            </a:r>
          </a:p>
          <a:p>
            <a:r>
              <a:rPr lang="en-US" dirty="0">
                <a:latin typeface="+mn-lt"/>
              </a:rPr>
              <a:t>Washington University Knight ADRC</a:t>
            </a:r>
          </a:p>
          <a:p>
            <a:r>
              <a:rPr lang="en-US" dirty="0">
                <a:latin typeface="+mn-lt"/>
              </a:rPr>
              <a:t>CTF Clinical Measures and Diagnosis Workgroup</a:t>
            </a:r>
          </a:p>
        </p:txBody>
      </p:sp>
    </p:spTree>
    <p:extLst>
      <p:ext uri="{BB962C8B-B14F-4D97-AF65-F5344CB8AC3E}">
        <p14:creationId xmlns:p14="http://schemas.microsoft.com/office/powerpoint/2010/main" val="277217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3F34-0906-A9E2-E051-0F7AD33919E3}"/>
              </a:ext>
            </a:extLst>
          </p:cNvPr>
          <p:cNvSpPr>
            <a:spLocks noGrp="1"/>
          </p:cNvSpPr>
          <p:nvPr>
            <p:ph type="title"/>
          </p:nvPr>
        </p:nvSpPr>
        <p:spPr>
          <a:xfrm>
            <a:off x="930563" y="-1"/>
            <a:ext cx="10206360" cy="703386"/>
          </a:xfrm>
        </p:spPr>
        <p:txBody>
          <a:bodyPr>
            <a:normAutofit/>
          </a:bodyPr>
          <a:lstStyle/>
          <a:p>
            <a:pPr algn="ctr"/>
            <a:r>
              <a:rPr lang="en-US" sz="3600" dirty="0">
                <a:latin typeface="+mn-lt"/>
              </a:rPr>
              <a:t>Future of the form</a:t>
            </a:r>
          </a:p>
        </p:txBody>
      </p:sp>
      <p:sp>
        <p:nvSpPr>
          <p:cNvPr id="3" name="Text Placeholder 2">
            <a:extLst>
              <a:ext uri="{FF2B5EF4-FFF2-40B4-BE49-F238E27FC236}">
                <a16:creationId xmlns:a16="http://schemas.microsoft.com/office/drawing/2014/main" id="{94A16CE8-7D2C-57F0-ABC5-81B999F9F9DF}"/>
              </a:ext>
            </a:extLst>
          </p:cNvPr>
          <p:cNvSpPr>
            <a:spLocks noGrp="1"/>
          </p:cNvSpPr>
          <p:nvPr>
            <p:ph type="body" sz="quarter" idx="10"/>
          </p:nvPr>
        </p:nvSpPr>
        <p:spPr>
          <a:xfrm>
            <a:off x="1274762" y="1193190"/>
            <a:ext cx="9642475" cy="4165600"/>
          </a:xfrm>
        </p:spPr>
        <p:txBody>
          <a:bodyPr/>
          <a:lstStyle/>
          <a:p>
            <a:r>
              <a:rPr lang="en-US" dirty="0"/>
              <a:t>The major use will be to identify individuals who have received treatments that confound biomarker analyses</a:t>
            </a:r>
          </a:p>
          <a:p>
            <a:r>
              <a:rPr lang="en-US" dirty="0"/>
              <a:t>It is likely that the form will need to be revised often, especially if new drugs are approved </a:t>
            </a:r>
          </a:p>
          <a:p>
            <a:r>
              <a:rPr lang="en-US" dirty="0"/>
              <a:t>If a larger proportion of participants start taking AD-specific treatments, a greater level of detail (e.g., doses, more details about adverse effects) may be appropriate to add</a:t>
            </a:r>
          </a:p>
          <a:p>
            <a:endParaRPr lang="en-US" dirty="0"/>
          </a:p>
        </p:txBody>
      </p:sp>
    </p:spTree>
    <p:extLst>
      <p:ext uri="{BB962C8B-B14F-4D97-AF65-F5344CB8AC3E}">
        <p14:creationId xmlns:p14="http://schemas.microsoft.com/office/powerpoint/2010/main" val="363543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15F4-1C17-BAEA-2D96-A0E04A480907}"/>
              </a:ext>
            </a:extLst>
          </p:cNvPr>
          <p:cNvSpPr>
            <a:spLocks noGrp="1"/>
          </p:cNvSpPr>
          <p:nvPr>
            <p:ph type="title"/>
          </p:nvPr>
        </p:nvSpPr>
        <p:spPr>
          <a:xfrm>
            <a:off x="838200" y="883227"/>
            <a:ext cx="10515600" cy="4169648"/>
          </a:xfrm>
        </p:spPr>
        <p:txBody>
          <a:bodyPr/>
          <a:lstStyle/>
          <a:p>
            <a:r>
              <a:rPr lang="en-US" sz="4800" dirty="0">
                <a:latin typeface="+mn-lt"/>
              </a:rPr>
              <a:t>Thank you!</a:t>
            </a:r>
            <a:br>
              <a:rPr lang="en-US" sz="4800" dirty="0">
                <a:latin typeface="+mn-lt"/>
              </a:rPr>
            </a:br>
            <a:br>
              <a:rPr lang="en-US" sz="4800" dirty="0">
                <a:latin typeface="+mn-lt"/>
              </a:rPr>
            </a:br>
            <a:r>
              <a:rPr lang="en-US" sz="2400" dirty="0">
                <a:latin typeface="+mn-lt"/>
              </a:rPr>
              <a:t>The CTF Clinical Measures and Diagnosis Workgroup</a:t>
            </a:r>
            <a:br>
              <a:rPr lang="en-US" sz="2400" dirty="0">
                <a:latin typeface="+mn-lt"/>
              </a:rPr>
            </a:br>
            <a:br>
              <a:rPr lang="en-US" sz="2400" dirty="0">
                <a:latin typeface="+mn-lt"/>
              </a:rPr>
            </a:br>
            <a:r>
              <a:rPr lang="en-US" sz="2400" dirty="0">
                <a:latin typeface="+mn-lt"/>
              </a:rPr>
              <a:t>Special thanks to:</a:t>
            </a:r>
            <a:br>
              <a:rPr lang="en-US" sz="2400" dirty="0">
                <a:latin typeface="+mn-lt"/>
              </a:rPr>
            </a:br>
            <a:r>
              <a:rPr lang="en-US" sz="2400" dirty="0">
                <a:latin typeface="+mn-lt"/>
              </a:rPr>
              <a:t>Greg Jicha, Jeff Burns, Teresa Gomez-Isla, Nina Silverberg</a:t>
            </a:r>
            <a:br>
              <a:rPr lang="en-US" sz="2000" dirty="0">
                <a:latin typeface="+mn-lt"/>
              </a:rPr>
            </a:br>
            <a:br>
              <a:rPr lang="en-US" sz="2000" dirty="0">
                <a:latin typeface="+mn-lt"/>
              </a:rPr>
            </a:br>
            <a:endParaRPr lang="en-US" sz="3200" dirty="0">
              <a:solidFill>
                <a:srgbClr val="FF0000"/>
              </a:solidFill>
              <a:latin typeface="+mn-lt"/>
            </a:endParaRPr>
          </a:p>
        </p:txBody>
      </p:sp>
    </p:spTree>
    <p:extLst>
      <p:ext uri="{BB962C8B-B14F-4D97-AF65-F5344CB8AC3E}">
        <p14:creationId xmlns:p14="http://schemas.microsoft.com/office/powerpoint/2010/main" val="319936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8A99-4BA5-4DAD-B604-72BE9D4A3ECF}"/>
              </a:ext>
            </a:extLst>
          </p:cNvPr>
          <p:cNvSpPr>
            <a:spLocks noGrp="1"/>
          </p:cNvSpPr>
          <p:nvPr>
            <p:ph type="title"/>
          </p:nvPr>
        </p:nvSpPr>
        <p:spPr>
          <a:xfrm>
            <a:off x="817574" y="89989"/>
            <a:ext cx="10534649" cy="625788"/>
          </a:xfrm>
        </p:spPr>
        <p:txBody>
          <a:bodyPr>
            <a:noAutofit/>
          </a:bodyPr>
          <a:lstStyle/>
          <a:p>
            <a:pPr algn="ctr"/>
            <a:r>
              <a:rPr lang="en-US" sz="3600" b="1" dirty="0">
                <a:latin typeface="+mn-lt"/>
                <a:cs typeface="Calibri" panose="020F0502020204030204" pitchFamily="34" charset="0"/>
              </a:rPr>
              <a:t>Disclosures: Suzanne Schindler, MD, PhD</a:t>
            </a:r>
          </a:p>
        </p:txBody>
      </p:sp>
      <p:sp>
        <p:nvSpPr>
          <p:cNvPr id="3" name="Content Placeholder 2">
            <a:extLst>
              <a:ext uri="{FF2B5EF4-FFF2-40B4-BE49-F238E27FC236}">
                <a16:creationId xmlns:a16="http://schemas.microsoft.com/office/drawing/2014/main" id="{7713B7C7-79B4-4A23-9BE8-FD6FB9F99006}"/>
              </a:ext>
            </a:extLst>
          </p:cNvPr>
          <p:cNvSpPr>
            <a:spLocks noGrp="1"/>
          </p:cNvSpPr>
          <p:nvPr>
            <p:ph idx="4294967295"/>
          </p:nvPr>
        </p:nvSpPr>
        <p:spPr>
          <a:xfrm>
            <a:off x="817573" y="978726"/>
            <a:ext cx="10534650" cy="5172075"/>
          </a:xfrm>
        </p:spPr>
        <p:txBody>
          <a:bodyPr>
            <a:noAutofit/>
          </a:bodyPr>
          <a:lstStyle/>
          <a:p>
            <a:pPr>
              <a:lnSpc>
                <a:spcPct val="100000"/>
              </a:lnSpc>
            </a:pPr>
            <a:r>
              <a:rPr lang="en-US" sz="2200" dirty="0">
                <a:cs typeface="Calibri" panose="020F0502020204030204" pitchFamily="34" charset="0"/>
              </a:rPr>
              <a:t>Research support/grants</a:t>
            </a:r>
            <a:r>
              <a:rPr lang="en-US" sz="2200" dirty="0"/>
              <a:t>: </a:t>
            </a:r>
            <a:r>
              <a:rPr lang="en-US" sz="2200" dirty="0">
                <a:cs typeface="Calibri" panose="020F0502020204030204" pitchFamily="34" charset="0"/>
              </a:rPr>
              <a:t>Salary and research support is primarily from R01AG070941</a:t>
            </a:r>
          </a:p>
          <a:p>
            <a:pPr>
              <a:lnSpc>
                <a:spcPct val="100000"/>
              </a:lnSpc>
            </a:pPr>
            <a:r>
              <a:rPr lang="en-US" sz="2200" b="1" dirty="0"/>
              <a:t>Dr. Schindler has previously analyzed biomarker data provided to Washington University by C2N Diagnostics and Roche Diagnostics; no financial incentives or research funding were provided to Dr. Schindler in return.</a:t>
            </a:r>
          </a:p>
          <a:p>
            <a:pPr>
              <a:lnSpc>
                <a:spcPct val="100000"/>
              </a:lnSpc>
            </a:pPr>
            <a:r>
              <a:rPr lang="en-US" sz="2200" dirty="0">
                <a:cs typeface="Calibri" panose="020F0502020204030204" pitchFamily="34" charset="0"/>
              </a:rPr>
              <a:t>Stock/Equity: None</a:t>
            </a:r>
          </a:p>
          <a:p>
            <a:pPr>
              <a:lnSpc>
                <a:spcPct val="100000"/>
              </a:lnSpc>
            </a:pPr>
            <a:r>
              <a:rPr lang="en-US" sz="2200" b="1" dirty="0">
                <a:cs typeface="Calibri" panose="020F0502020204030204" pitchFamily="34" charset="0"/>
              </a:rPr>
              <a:t>Consulting/Employment: Dr. Schindler consulted on biomarker testing for Eisai, Eli Lilly, and Novo Nordisk</a:t>
            </a:r>
          </a:p>
          <a:p>
            <a:pPr>
              <a:lnSpc>
                <a:spcPct val="100000"/>
              </a:lnSpc>
            </a:pPr>
            <a:r>
              <a:rPr lang="en-US" sz="2200" dirty="0">
                <a:cs typeface="Calibri" panose="020F0502020204030204" pitchFamily="34" charset="0"/>
              </a:rPr>
              <a:t>Speakers Bureau/Honoraria: </a:t>
            </a:r>
            <a:r>
              <a:rPr lang="en-US" sz="2200" dirty="0"/>
              <a:t>Dr. Schindler</a:t>
            </a:r>
            <a:r>
              <a:rPr lang="en-US" sz="2200" dirty="0">
                <a:cs typeface="Calibri" panose="020F0502020204030204" pitchFamily="34" charset="0"/>
              </a:rPr>
              <a:t> receives honoraria as a member of the biorepository review committee for the non-profit National Centralized Repository for Alzheimer’s Disease (NCRAD); she has received honoraria for participating in expert panels and reviewing grants from non-profit organizations</a:t>
            </a:r>
          </a:p>
          <a:p>
            <a:pPr>
              <a:lnSpc>
                <a:spcPct val="100000"/>
              </a:lnSpc>
            </a:pPr>
            <a:r>
              <a:rPr lang="en-US" sz="2200" dirty="0">
                <a:cs typeface="Calibri" panose="020F0502020204030204" pitchFamily="34" charset="0"/>
              </a:rPr>
              <a:t>Other: Dr. Schindler previously served as a sub-PI for the A4, DIAN-TU, and ENGAGE trials.  </a:t>
            </a:r>
            <a:r>
              <a:rPr lang="en-US" sz="2200" dirty="0"/>
              <a:t>Dr. Schindler</a:t>
            </a:r>
            <a:r>
              <a:rPr lang="en-US" sz="2200" dirty="0">
                <a:cs typeface="Calibri" panose="020F0502020204030204" pitchFamily="34" charset="0"/>
              </a:rPr>
              <a:t> participated in the IDEAS trial.  </a:t>
            </a:r>
          </a:p>
        </p:txBody>
      </p:sp>
    </p:spTree>
    <p:extLst>
      <p:ext uri="{BB962C8B-B14F-4D97-AF65-F5344CB8AC3E}">
        <p14:creationId xmlns:p14="http://schemas.microsoft.com/office/powerpoint/2010/main" val="219245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0ACE-88AF-6FD5-3E6A-5A2529F4A113}"/>
              </a:ext>
            </a:extLst>
          </p:cNvPr>
          <p:cNvSpPr>
            <a:spLocks noGrp="1"/>
          </p:cNvSpPr>
          <p:nvPr>
            <p:ph type="title"/>
          </p:nvPr>
        </p:nvSpPr>
        <p:spPr>
          <a:xfrm>
            <a:off x="731520" y="0"/>
            <a:ext cx="10924032" cy="715777"/>
          </a:xfrm>
        </p:spPr>
        <p:txBody>
          <a:bodyPr>
            <a:normAutofit/>
          </a:bodyPr>
          <a:lstStyle/>
          <a:p>
            <a:pPr algn="ctr"/>
            <a:r>
              <a:rPr lang="en-US" sz="3600" dirty="0">
                <a:latin typeface="+mn-lt"/>
              </a:rPr>
              <a:t>Proliferation of AD-specific treatments</a:t>
            </a:r>
          </a:p>
        </p:txBody>
      </p:sp>
      <p:sp>
        <p:nvSpPr>
          <p:cNvPr id="3" name="Text Placeholder 2">
            <a:extLst>
              <a:ext uri="{FF2B5EF4-FFF2-40B4-BE49-F238E27FC236}">
                <a16:creationId xmlns:a16="http://schemas.microsoft.com/office/drawing/2014/main" id="{D5B2EB40-EC22-B356-C8B4-BB7D14E96039}"/>
              </a:ext>
            </a:extLst>
          </p:cNvPr>
          <p:cNvSpPr>
            <a:spLocks noGrp="1"/>
          </p:cNvSpPr>
          <p:nvPr>
            <p:ph type="body" sz="quarter" idx="10"/>
          </p:nvPr>
        </p:nvSpPr>
        <p:spPr>
          <a:xfrm>
            <a:off x="1008825" y="1002538"/>
            <a:ext cx="6224079" cy="5215382"/>
          </a:xfrm>
        </p:spPr>
        <p:txBody>
          <a:bodyPr>
            <a:normAutofit/>
          </a:bodyPr>
          <a:lstStyle/>
          <a:p>
            <a:r>
              <a:rPr lang="en-US" sz="2400" b="1" dirty="0">
                <a:latin typeface="+mn-lt"/>
              </a:rPr>
              <a:t>Clinical trials</a:t>
            </a:r>
          </a:p>
          <a:p>
            <a:pPr lvl="1"/>
            <a:r>
              <a:rPr lang="en-US" sz="2000" dirty="0">
                <a:solidFill>
                  <a:schemeClr val="tx1"/>
                </a:solidFill>
                <a:latin typeface="+mn-lt"/>
              </a:rPr>
              <a:t>In 2024 there were 127 agents in 164 AD clinical trials*</a:t>
            </a:r>
          </a:p>
          <a:p>
            <a:pPr lvl="1"/>
            <a:r>
              <a:rPr lang="en-US" sz="2000" dirty="0">
                <a:solidFill>
                  <a:schemeClr val="tx1"/>
                </a:solidFill>
                <a:latin typeface="+mn-lt"/>
              </a:rPr>
              <a:t>Current trials require </a:t>
            </a:r>
            <a:r>
              <a:rPr lang="en-US" sz="2000" b="1" dirty="0">
                <a:solidFill>
                  <a:schemeClr val="tx1"/>
                </a:solidFill>
                <a:latin typeface="+mn-lt"/>
              </a:rPr>
              <a:t>51,398 participants</a:t>
            </a:r>
          </a:p>
          <a:p>
            <a:pPr lvl="1"/>
            <a:r>
              <a:rPr lang="en-US" sz="2000" dirty="0">
                <a:solidFill>
                  <a:schemeClr val="tx1"/>
                </a:solidFill>
                <a:latin typeface="+mn-lt"/>
              </a:rPr>
              <a:t>Some treatments have major effects on ADRD biomarkers</a:t>
            </a:r>
          </a:p>
          <a:p>
            <a:pPr lvl="1"/>
            <a:r>
              <a:rPr lang="en-US" sz="2000" dirty="0">
                <a:solidFill>
                  <a:schemeClr val="tx1"/>
                </a:solidFill>
                <a:latin typeface="+mn-lt"/>
              </a:rPr>
              <a:t>Some of our research participants are receiving these treatments</a:t>
            </a:r>
          </a:p>
          <a:p>
            <a:endParaRPr lang="en-US" sz="900" dirty="0">
              <a:latin typeface="+mn-lt"/>
            </a:endParaRPr>
          </a:p>
          <a:p>
            <a:r>
              <a:rPr lang="en-US" sz="2400" b="1" dirty="0">
                <a:latin typeface="+mn-lt"/>
              </a:rPr>
              <a:t>Clinical care</a:t>
            </a:r>
          </a:p>
          <a:p>
            <a:pPr lvl="1"/>
            <a:r>
              <a:rPr lang="en-US" sz="2000" dirty="0">
                <a:solidFill>
                  <a:schemeClr val="tx1"/>
                </a:solidFill>
                <a:latin typeface="+mn-lt"/>
              </a:rPr>
              <a:t>Aducanumab received accelerated FDA approved in 2021, but was never widely used</a:t>
            </a:r>
          </a:p>
          <a:p>
            <a:pPr lvl="1"/>
            <a:r>
              <a:rPr lang="en-US" sz="2000" dirty="0" err="1">
                <a:solidFill>
                  <a:schemeClr val="tx1"/>
                </a:solidFill>
                <a:latin typeface="+mn-lt"/>
              </a:rPr>
              <a:t>Lecanemab</a:t>
            </a:r>
            <a:r>
              <a:rPr lang="en-US" sz="2000" dirty="0">
                <a:solidFill>
                  <a:schemeClr val="tx1"/>
                </a:solidFill>
                <a:latin typeface="+mn-lt"/>
              </a:rPr>
              <a:t> received full FDA approval on July 6, 2023 and is in clinical use</a:t>
            </a:r>
          </a:p>
          <a:p>
            <a:pPr lvl="1"/>
            <a:r>
              <a:rPr lang="en-US" sz="2000" dirty="0">
                <a:solidFill>
                  <a:schemeClr val="tx1"/>
                </a:solidFill>
                <a:latin typeface="+mn-lt"/>
              </a:rPr>
              <a:t>Additional AD-specific treatments may be approved within the year</a:t>
            </a:r>
          </a:p>
          <a:p>
            <a:endParaRPr lang="en-US" sz="2400" dirty="0">
              <a:latin typeface="+mn-lt"/>
            </a:endParaRPr>
          </a:p>
        </p:txBody>
      </p:sp>
      <p:sp>
        <p:nvSpPr>
          <p:cNvPr id="4" name="AutoShape 2" descr="Details are in the caption following the image">
            <a:extLst>
              <a:ext uri="{FF2B5EF4-FFF2-40B4-BE49-F238E27FC236}">
                <a16:creationId xmlns:a16="http://schemas.microsoft.com/office/drawing/2014/main" id="{EA5E4853-1C14-8FC5-914A-02AA95B80D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53B4B3-6D0E-B460-CDBE-FB9D588BB58D}"/>
              </a:ext>
            </a:extLst>
          </p:cNvPr>
          <p:cNvSpPr txBox="1"/>
          <p:nvPr/>
        </p:nvSpPr>
        <p:spPr>
          <a:xfrm>
            <a:off x="8063750" y="5733657"/>
            <a:ext cx="3430426" cy="276999"/>
          </a:xfrm>
          <a:prstGeom prst="rect">
            <a:avLst/>
          </a:prstGeom>
          <a:noFill/>
        </p:spPr>
        <p:txBody>
          <a:bodyPr wrap="none" rtlCol="0">
            <a:spAutoFit/>
          </a:bodyPr>
          <a:lstStyle/>
          <a:p>
            <a:r>
              <a:rPr lang="en-US" sz="1200" b="1" dirty="0"/>
              <a:t>* Cummings et al., </a:t>
            </a:r>
            <a:r>
              <a:rPr lang="en-US" sz="1200" b="1" i="1" dirty="0"/>
              <a:t>Alzheimer’s and Dementia </a:t>
            </a:r>
            <a:r>
              <a:rPr lang="en-US" sz="1200" b="1" dirty="0"/>
              <a:t>2024</a:t>
            </a:r>
          </a:p>
        </p:txBody>
      </p:sp>
      <p:pic>
        <p:nvPicPr>
          <p:cNvPr id="1026" name="Picture 2" descr="Image">
            <a:extLst>
              <a:ext uri="{FF2B5EF4-FFF2-40B4-BE49-F238E27FC236}">
                <a16:creationId xmlns:a16="http://schemas.microsoft.com/office/drawing/2014/main" id="{0A0335E8-87DC-1C3F-D8FB-0A5FB70C1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04" y="978341"/>
            <a:ext cx="4872348" cy="449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5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0ACE-88AF-6FD5-3E6A-5A2529F4A113}"/>
              </a:ext>
            </a:extLst>
          </p:cNvPr>
          <p:cNvSpPr>
            <a:spLocks noGrp="1"/>
          </p:cNvSpPr>
          <p:nvPr>
            <p:ph type="title"/>
          </p:nvPr>
        </p:nvSpPr>
        <p:spPr>
          <a:xfrm>
            <a:off x="1008824" y="74121"/>
            <a:ext cx="10249725" cy="641656"/>
          </a:xfrm>
        </p:spPr>
        <p:txBody>
          <a:bodyPr>
            <a:noAutofit/>
          </a:bodyPr>
          <a:lstStyle/>
          <a:p>
            <a:pPr algn="ctr"/>
            <a:r>
              <a:rPr lang="en-US" sz="3600" dirty="0">
                <a:latin typeface="+mn-lt"/>
              </a:rPr>
              <a:t>Why do we need a new form?</a:t>
            </a:r>
          </a:p>
        </p:txBody>
      </p:sp>
      <p:sp>
        <p:nvSpPr>
          <p:cNvPr id="3" name="Text Placeholder 2">
            <a:extLst>
              <a:ext uri="{FF2B5EF4-FFF2-40B4-BE49-F238E27FC236}">
                <a16:creationId xmlns:a16="http://schemas.microsoft.com/office/drawing/2014/main" id="{D5B2EB40-EC22-B356-C8B4-BB7D14E96039}"/>
              </a:ext>
            </a:extLst>
          </p:cNvPr>
          <p:cNvSpPr>
            <a:spLocks noGrp="1"/>
          </p:cNvSpPr>
          <p:nvPr>
            <p:ph type="body" sz="quarter" idx="10"/>
          </p:nvPr>
        </p:nvSpPr>
        <p:spPr>
          <a:xfrm>
            <a:off x="1284288" y="1136650"/>
            <a:ext cx="9974262" cy="5007672"/>
          </a:xfrm>
        </p:spPr>
        <p:txBody>
          <a:bodyPr vert="horz" lIns="91440" tIns="45720" rIns="91440" bIns="45720" rtlCol="0" anchor="t">
            <a:noAutofit/>
          </a:bodyPr>
          <a:lstStyle/>
          <a:p>
            <a:r>
              <a:rPr lang="en-US" sz="2400" dirty="0">
                <a:latin typeface="+mn-lt"/>
              </a:rPr>
              <a:t>Treatments that affect ADRD biomarkers and cognitive performance could confound analyses</a:t>
            </a:r>
          </a:p>
          <a:p>
            <a:r>
              <a:rPr lang="en-US" sz="2400" dirty="0">
                <a:latin typeface="+mn-lt"/>
              </a:rPr>
              <a:t>There has been no uniform mechanism to identify participants who have received treatments that modify ADRD biomarkers</a:t>
            </a:r>
          </a:p>
          <a:p>
            <a:r>
              <a:rPr lang="en-US" sz="2400" dirty="0">
                <a:latin typeface="+mn-lt"/>
              </a:rPr>
              <a:t>Limitations of the medication form:</a:t>
            </a:r>
          </a:p>
          <a:p>
            <a:pPr lvl="1"/>
            <a:r>
              <a:rPr lang="en-US" sz="2000" dirty="0">
                <a:solidFill>
                  <a:schemeClr val="tx1"/>
                </a:solidFill>
                <a:latin typeface="+mn-lt"/>
              </a:rPr>
              <a:t>Records medications at the time of administration, but does not include transient treatment (e.g., 6 months of treatment with </a:t>
            </a:r>
            <a:r>
              <a:rPr lang="en-US" sz="2000" dirty="0" err="1">
                <a:solidFill>
                  <a:schemeClr val="tx1"/>
                </a:solidFill>
                <a:latin typeface="+mn-lt"/>
              </a:rPr>
              <a:t>lecanemab</a:t>
            </a:r>
            <a:r>
              <a:rPr lang="en-US" sz="2000" dirty="0">
                <a:solidFill>
                  <a:schemeClr val="tx1"/>
                </a:solidFill>
                <a:latin typeface="+mn-lt"/>
              </a:rPr>
              <a:t> in-between study visits)</a:t>
            </a:r>
          </a:p>
          <a:p>
            <a:pPr lvl="1"/>
            <a:r>
              <a:rPr lang="en-US" sz="2000" dirty="0">
                <a:solidFill>
                  <a:schemeClr val="tx1"/>
                </a:solidFill>
                <a:latin typeface="+mn-lt"/>
              </a:rPr>
              <a:t>Not designed to capture participation in clinical trials, in which the treatment may or may not be known (e.g., placebo or active treatment) </a:t>
            </a:r>
          </a:p>
          <a:p>
            <a:pPr lvl="1"/>
            <a:r>
              <a:rPr lang="en-US" sz="2000" dirty="0">
                <a:solidFill>
                  <a:schemeClr val="tx1"/>
                </a:solidFill>
                <a:latin typeface="+mn-lt"/>
              </a:rPr>
              <a:t>Does not capture any drug effects related to treatments (e.g., ARIA) that can affect ADRD biomarkers (e.g., brain MRI)</a:t>
            </a:r>
          </a:p>
          <a:p>
            <a:r>
              <a:rPr lang="en-US" sz="2400" dirty="0">
                <a:latin typeface="+mn-lt"/>
              </a:rPr>
              <a:t>AD-specific treatments and trials are rapidly evolving, and a separate form provides increased flexibility for frequent changes</a:t>
            </a:r>
          </a:p>
        </p:txBody>
      </p:sp>
    </p:spTree>
    <p:extLst>
      <p:ext uri="{BB962C8B-B14F-4D97-AF65-F5344CB8AC3E}">
        <p14:creationId xmlns:p14="http://schemas.microsoft.com/office/powerpoint/2010/main" val="359581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0ACE-88AF-6FD5-3E6A-5A2529F4A113}"/>
              </a:ext>
            </a:extLst>
          </p:cNvPr>
          <p:cNvSpPr>
            <a:spLocks noGrp="1"/>
          </p:cNvSpPr>
          <p:nvPr>
            <p:ph type="title"/>
          </p:nvPr>
        </p:nvSpPr>
        <p:spPr>
          <a:xfrm>
            <a:off x="1008824" y="74121"/>
            <a:ext cx="10249725" cy="641656"/>
          </a:xfrm>
        </p:spPr>
        <p:txBody>
          <a:bodyPr>
            <a:noAutofit/>
          </a:bodyPr>
          <a:lstStyle/>
          <a:p>
            <a:pPr algn="ctr"/>
            <a:r>
              <a:rPr lang="en-US" sz="3600" dirty="0">
                <a:latin typeface="+mn-lt"/>
              </a:rPr>
              <a:t>Process for creating form</a:t>
            </a:r>
          </a:p>
        </p:txBody>
      </p:sp>
      <p:sp>
        <p:nvSpPr>
          <p:cNvPr id="3" name="Text Placeholder 2">
            <a:extLst>
              <a:ext uri="{FF2B5EF4-FFF2-40B4-BE49-F238E27FC236}">
                <a16:creationId xmlns:a16="http://schemas.microsoft.com/office/drawing/2014/main" id="{D5B2EB40-EC22-B356-C8B4-BB7D14E96039}"/>
              </a:ext>
            </a:extLst>
          </p:cNvPr>
          <p:cNvSpPr>
            <a:spLocks noGrp="1"/>
          </p:cNvSpPr>
          <p:nvPr>
            <p:ph type="body" sz="quarter" idx="10"/>
          </p:nvPr>
        </p:nvSpPr>
        <p:spPr>
          <a:xfrm>
            <a:off x="1108869" y="1078456"/>
            <a:ext cx="9974262" cy="4896160"/>
          </a:xfrm>
        </p:spPr>
        <p:txBody>
          <a:bodyPr vert="horz" lIns="91440" tIns="45720" rIns="91440" bIns="45720" rtlCol="0" anchor="t">
            <a:normAutofit lnSpcReduction="10000"/>
          </a:bodyPr>
          <a:lstStyle/>
          <a:p>
            <a:r>
              <a:rPr lang="en-US" sz="2400" dirty="0">
                <a:latin typeface="+mn-lt"/>
              </a:rPr>
              <a:t>Key considerations:</a:t>
            </a:r>
          </a:p>
          <a:p>
            <a:pPr lvl="1"/>
            <a:r>
              <a:rPr lang="en-US" sz="2000" dirty="0">
                <a:solidFill>
                  <a:schemeClr val="tx1"/>
                </a:solidFill>
                <a:latin typeface="+mn-lt"/>
              </a:rPr>
              <a:t>Burden on participants and centers</a:t>
            </a:r>
          </a:p>
          <a:p>
            <a:pPr lvl="1"/>
            <a:r>
              <a:rPr lang="en-US" sz="2000" dirty="0">
                <a:solidFill>
                  <a:schemeClr val="tx1"/>
                </a:solidFill>
                <a:latin typeface="+mn-lt"/>
              </a:rPr>
              <a:t>Respecting contracts with pharmaceutical companies</a:t>
            </a:r>
          </a:p>
          <a:p>
            <a:pPr lvl="1"/>
            <a:r>
              <a:rPr lang="en-US" sz="2000" dirty="0">
                <a:solidFill>
                  <a:schemeClr val="tx1"/>
                </a:solidFill>
                <a:latin typeface="+mn-lt"/>
              </a:rPr>
              <a:t>Alignment with other constructs (e.g., CADRO classification)</a:t>
            </a:r>
          </a:p>
          <a:p>
            <a:pPr lvl="1"/>
            <a:r>
              <a:rPr lang="en-US" sz="2000" dirty="0">
                <a:solidFill>
                  <a:schemeClr val="tx1"/>
                </a:solidFill>
                <a:latin typeface="+mn-lt"/>
              </a:rPr>
              <a:t>Flexibility</a:t>
            </a:r>
          </a:p>
          <a:p>
            <a:r>
              <a:rPr lang="en-US" sz="2400" dirty="0">
                <a:latin typeface="+mn-lt"/>
              </a:rPr>
              <a:t>Sub-group of CTF Clinical Measures and Diagnosis Workgroup met and generated a first draft</a:t>
            </a:r>
            <a:endParaRPr lang="en-US" sz="2000" dirty="0">
              <a:latin typeface="+mn-lt"/>
            </a:endParaRPr>
          </a:p>
          <a:p>
            <a:r>
              <a:rPr lang="en-US" sz="2400" dirty="0">
                <a:latin typeface="+mn-lt"/>
              </a:rPr>
              <a:t>The CTF Clinical Measures and Diagnosis Workgroup discussed the draft form and made revisions</a:t>
            </a:r>
          </a:p>
          <a:p>
            <a:r>
              <a:rPr lang="en-US" sz="2400" dirty="0">
                <a:latin typeface="+mn-lt"/>
              </a:rPr>
              <a:t>Feedback was elicited from all the centers (April 22, 2022) and incorporated into a revised draft</a:t>
            </a:r>
          </a:p>
          <a:p>
            <a:r>
              <a:rPr lang="en-US" sz="2400" dirty="0">
                <a:latin typeface="+mn-lt"/>
              </a:rPr>
              <a:t>The form will primarily be used to identify individuals with data that may be confounded by AD-specific treatments, </a:t>
            </a:r>
            <a:r>
              <a:rPr lang="en-US" sz="2400" u="sng" dirty="0">
                <a:latin typeface="+mn-lt"/>
              </a:rPr>
              <a:t>not to provide detailed information for analysis of AD-specific treatments</a:t>
            </a:r>
          </a:p>
        </p:txBody>
      </p:sp>
    </p:spTree>
    <p:extLst>
      <p:ext uri="{BB962C8B-B14F-4D97-AF65-F5344CB8AC3E}">
        <p14:creationId xmlns:p14="http://schemas.microsoft.com/office/powerpoint/2010/main" val="306659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5DA9-729C-F0E2-2EDF-BD9BEFC6F168}"/>
              </a:ext>
            </a:extLst>
          </p:cNvPr>
          <p:cNvSpPr>
            <a:spLocks noGrp="1"/>
          </p:cNvSpPr>
          <p:nvPr>
            <p:ph type="title"/>
          </p:nvPr>
        </p:nvSpPr>
        <p:spPr>
          <a:xfrm>
            <a:off x="1008824" y="74121"/>
            <a:ext cx="10244391" cy="641656"/>
          </a:xfrm>
        </p:spPr>
        <p:txBody>
          <a:bodyPr/>
          <a:lstStyle/>
          <a:p>
            <a:pPr algn="ctr"/>
            <a:r>
              <a:rPr lang="en-US" dirty="0"/>
              <a:t>Instructions</a:t>
            </a:r>
          </a:p>
        </p:txBody>
      </p:sp>
      <p:sp>
        <p:nvSpPr>
          <p:cNvPr id="6" name="TextBox 5">
            <a:extLst>
              <a:ext uri="{FF2B5EF4-FFF2-40B4-BE49-F238E27FC236}">
                <a16:creationId xmlns:a16="http://schemas.microsoft.com/office/drawing/2014/main" id="{61034D0F-DF93-A288-CC09-8AF15FDA9E40}"/>
              </a:ext>
            </a:extLst>
          </p:cNvPr>
          <p:cNvSpPr txBox="1"/>
          <p:nvPr/>
        </p:nvSpPr>
        <p:spPr>
          <a:xfrm>
            <a:off x="1328930" y="1011936"/>
            <a:ext cx="9191597"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This form should be used to record treatments known to significantly impact Alzheimer disease and related dementias (ADRD) biomarkers, whether received as part of clinical care or a clinical trial. </a:t>
            </a:r>
          </a:p>
          <a:p>
            <a:pPr marL="342900" indent="-342900">
              <a:buFont typeface="Arial" panose="020B0604020202020204" pitchFamily="34" charset="0"/>
              <a:buChar char="•"/>
            </a:pPr>
            <a:r>
              <a:rPr lang="en-US" sz="2000" dirty="0"/>
              <a:t>If the participant is receiving one of these treatments as part of their clinical care at the time of clinical assessment (e.g., they are receiving aducanumab infusions), the treatment should be included on both this form and the A4 Medication form. </a:t>
            </a:r>
          </a:p>
          <a:p>
            <a:pPr marL="342900" indent="-342900">
              <a:buFont typeface="Arial" panose="020B0604020202020204" pitchFamily="34" charset="0"/>
              <a:buChar char="•"/>
            </a:pPr>
            <a:r>
              <a:rPr lang="en-US" sz="2000" dirty="0"/>
              <a:t>Participation in any ADRD drug trial over an individual's lifetime should be included. </a:t>
            </a:r>
          </a:p>
          <a:p>
            <a:pPr marL="342900" indent="-342900">
              <a:buFont typeface="Arial" panose="020B0604020202020204" pitchFamily="34" charset="0"/>
              <a:buChar char="•"/>
            </a:pPr>
            <a:r>
              <a:rPr lang="en-US" sz="2000" dirty="0"/>
              <a:t>If available, the ClinicalTrials.gov identifier should be entered into the "specific treatment and/or trial" cell. Information on the type of treatment can be found via ClinicalTrials.gov and is summarized in "Alzheimer's disease drug development pipeline."</a:t>
            </a:r>
          </a:p>
          <a:p>
            <a:pPr marL="342900" indent="-342900">
              <a:buFont typeface="Arial" panose="020B0604020202020204" pitchFamily="34" charset="0"/>
              <a:buChar char="•"/>
            </a:pPr>
            <a:r>
              <a:rPr lang="en-US" sz="2000" dirty="0"/>
              <a:t>This form should be completed based on participant interview and/or co-participant report. </a:t>
            </a:r>
          </a:p>
          <a:p>
            <a:pPr marL="342900" indent="-342900">
              <a:buFont typeface="Arial" panose="020B0604020202020204" pitchFamily="34" charset="0"/>
              <a:buChar char="•"/>
            </a:pPr>
            <a:r>
              <a:rPr lang="en-US" sz="2000" dirty="0"/>
              <a:t>For additional clarification and examples, see UDS Coding Guidebook for Initial Visit Packet, Form A4a. Check only one box per question, unless otherwise stated.</a:t>
            </a:r>
          </a:p>
        </p:txBody>
      </p:sp>
    </p:spTree>
    <p:extLst>
      <p:ext uri="{BB962C8B-B14F-4D97-AF65-F5344CB8AC3E}">
        <p14:creationId xmlns:p14="http://schemas.microsoft.com/office/powerpoint/2010/main" val="127701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046-D995-587B-790B-5A3504EE0265}"/>
              </a:ext>
            </a:extLst>
          </p:cNvPr>
          <p:cNvSpPr>
            <a:spLocks noGrp="1"/>
          </p:cNvSpPr>
          <p:nvPr>
            <p:ph type="title"/>
          </p:nvPr>
        </p:nvSpPr>
        <p:spPr>
          <a:xfrm>
            <a:off x="930563" y="-1"/>
            <a:ext cx="10416310" cy="702528"/>
          </a:xfrm>
        </p:spPr>
        <p:txBody>
          <a:bodyPr>
            <a:normAutofit/>
          </a:bodyPr>
          <a:lstStyle/>
          <a:p>
            <a:pPr algn="ctr"/>
            <a:r>
              <a:rPr lang="en-US" sz="3600" dirty="0">
                <a:latin typeface="+mn-lt"/>
              </a:rPr>
              <a:t>Question #1</a:t>
            </a:r>
          </a:p>
        </p:txBody>
      </p:sp>
      <p:sp>
        <p:nvSpPr>
          <p:cNvPr id="3" name="Text Placeholder 2">
            <a:extLst>
              <a:ext uri="{FF2B5EF4-FFF2-40B4-BE49-F238E27FC236}">
                <a16:creationId xmlns:a16="http://schemas.microsoft.com/office/drawing/2014/main" id="{F7FBB5B7-42DB-3F50-FA69-D46BE0331606}"/>
              </a:ext>
            </a:extLst>
          </p:cNvPr>
          <p:cNvSpPr>
            <a:spLocks noGrp="1"/>
          </p:cNvSpPr>
          <p:nvPr>
            <p:ph type="body" sz="quarter" idx="10"/>
          </p:nvPr>
        </p:nvSpPr>
        <p:spPr/>
        <p:txBody>
          <a:bodyPr vert="horz" lIns="91440" tIns="45720" rIns="91440" bIns="45720" rtlCol="0" anchor="t">
            <a:normAutofit/>
          </a:bodyPr>
          <a:lstStyle/>
          <a:p>
            <a:pPr marL="0" indent="0">
              <a:lnSpc>
                <a:spcPct val="100000"/>
              </a:lnSpc>
              <a:spcBef>
                <a:spcPts val="0"/>
              </a:spcBef>
              <a:buNone/>
            </a:pPr>
            <a:r>
              <a:rPr lang="en-US" dirty="0">
                <a:cs typeface="Calibri"/>
              </a:rPr>
              <a:t>Has the participant ever been prescribed or been enrolled in a clinical trial of a treatment expected to modify ADRD biomarkers?</a:t>
            </a:r>
          </a:p>
          <a:p>
            <a:pPr marL="0" indent="0">
              <a:lnSpc>
                <a:spcPct val="100000"/>
              </a:lnSpc>
              <a:spcBef>
                <a:spcPts val="0"/>
              </a:spcBef>
              <a:buNone/>
            </a:pPr>
            <a:endParaRPr lang="en-US" dirty="0">
              <a:cs typeface="Calibri"/>
            </a:endParaRPr>
          </a:p>
          <a:p>
            <a:pPr>
              <a:lnSpc>
                <a:spcPct val="100000"/>
              </a:lnSpc>
              <a:spcBef>
                <a:spcPts val="0"/>
              </a:spcBef>
              <a:buFont typeface="Wingdings" panose="05000000000000000000" pitchFamily="2" charset="2"/>
              <a:buChar char="q"/>
            </a:pPr>
            <a:r>
              <a:rPr lang="en-US" dirty="0">
                <a:solidFill>
                  <a:schemeClr val="accent1"/>
                </a:solidFill>
                <a:cs typeface="Calibri"/>
              </a:rPr>
              <a:t>Yes/No/Unknown </a:t>
            </a:r>
          </a:p>
          <a:p>
            <a:pPr>
              <a:lnSpc>
                <a:spcPct val="100000"/>
              </a:lnSpc>
              <a:spcBef>
                <a:spcPts val="0"/>
              </a:spcBef>
            </a:pPr>
            <a:endParaRPr lang="en-US" dirty="0">
              <a:cs typeface="Calibri"/>
            </a:endParaRPr>
          </a:p>
          <a:p>
            <a:pPr marL="0" indent="0">
              <a:lnSpc>
                <a:spcPct val="100000"/>
              </a:lnSpc>
              <a:spcBef>
                <a:spcPts val="0"/>
              </a:spcBef>
              <a:buNone/>
            </a:pPr>
            <a:r>
              <a:rPr lang="en-US" dirty="0">
                <a:solidFill>
                  <a:schemeClr val="accent1"/>
                </a:solidFill>
                <a:cs typeface="Calibri"/>
              </a:rPr>
              <a:t>If no, end of form</a:t>
            </a:r>
          </a:p>
        </p:txBody>
      </p:sp>
    </p:spTree>
    <p:extLst>
      <p:ext uri="{BB962C8B-B14F-4D97-AF65-F5344CB8AC3E}">
        <p14:creationId xmlns:p14="http://schemas.microsoft.com/office/powerpoint/2010/main" val="81546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046-D995-587B-790B-5A3504EE0265}"/>
              </a:ext>
            </a:extLst>
          </p:cNvPr>
          <p:cNvSpPr>
            <a:spLocks noGrp="1"/>
          </p:cNvSpPr>
          <p:nvPr>
            <p:ph type="title"/>
          </p:nvPr>
        </p:nvSpPr>
        <p:spPr>
          <a:xfrm>
            <a:off x="930563" y="-1"/>
            <a:ext cx="10416310" cy="713679"/>
          </a:xfrm>
        </p:spPr>
        <p:txBody>
          <a:bodyPr>
            <a:normAutofit/>
          </a:bodyPr>
          <a:lstStyle/>
          <a:p>
            <a:pPr algn="ctr"/>
            <a:r>
              <a:rPr lang="en-US" sz="3600" dirty="0">
                <a:latin typeface="+mn-lt"/>
              </a:rPr>
              <a:t>Question #2</a:t>
            </a:r>
          </a:p>
        </p:txBody>
      </p:sp>
      <p:sp>
        <p:nvSpPr>
          <p:cNvPr id="13" name="Text Placeholder 2">
            <a:extLst>
              <a:ext uri="{FF2B5EF4-FFF2-40B4-BE49-F238E27FC236}">
                <a16:creationId xmlns:a16="http://schemas.microsoft.com/office/drawing/2014/main" id="{E373C1F9-913A-6DE2-DFFE-AB9F5D53976F}"/>
              </a:ext>
            </a:extLst>
          </p:cNvPr>
          <p:cNvSpPr txBox="1">
            <a:spLocks/>
          </p:cNvSpPr>
          <p:nvPr/>
        </p:nvSpPr>
        <p:spPr>
          <a:xfrm>
            <a:off x="930563" y="1042899"/>
            <a:ext cx="10932253" cy="37202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Please provide information about the clinical treatment(s) and/or trial(s): </a:t>
            </a:r>
            <a:endParaRPr kumimoji="0" lang="en-US" altLang="en-US" sz="1600" b="0" i="0" u="none" strike="noStrike" cap="none" normalizeH="0" baseline="0" dirty="0">
              <a:ln>
                <a:noFill/>
              </a:ln>
              <a:solidFill>
                <a:schemeClr val="tx1"/>
              </a:solidFill>
              <a:effectLst/>
            </a:endParaRPr>
          </a:p>
          <a:p>
            <a:endParaRPr lang="en-US" i="1" dirty="0">
              <a:cs typeface="Calibri"/>
            </a:endParaRPr>
          </a:p>
        </p:txBody>
      </p:sp>
      <p:pic>
        <p:nvPicPr>
          <p:cNvPr id="6" name="Picture 5">
            <a:extLst>
              <a:ext uri="{FF2B5EF4-FFF2-40B4-BE49-F238E27FC236}">
                <a16:creationId xmlns:a16="http://schemas.microsoft.com/office/drawing/2014/main" id="{3465A02B-523A-DF87-3B78-161D3F9CD005}"/>
              </a:ext>
            </a:extLst>
          </p:cNvPr>
          <p:cNvPicPr>
            <a:picLocks noChangeAspect="1"/>
          </p:cNvPicPr>
          <p:nvPr/>
        </p:nvPicPr>
        <p:blipFill>
          <a:blip r:embed="rId3"/>
          <a:stretch>
            <a:fillRect/>
          </a:stretch>
        </p:blipFill>
        <p:spPr>
          <a:xfrm>
            <a:off x="930562" y="2051664"/>
            <a:ext cx="10614253" cy="3166721"/>
          </a:xfrm>
          <a:prstGeom prst="rect">
            <a:avLst/>
          </a:prstGeom>
        </p:spPr>
      </p:pic>
    </p:spTree>
    <p:extLst>
      <p:ext uri="{BB962C8B-B14F-4D97-AF65-F5344CB8AC3E}">
        <p14:creationId xmlns:p14="http://schemas.microsoft.com/office/powerpoint/2010/main" val="305845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046-D995-587B-790B-5A3504EE0265}"/>
              </a:ext>
            </a:extLst>
          </p:cNvPr>
          <p:cNvSpPr>
            <a:spLocks noGrp="1"/>
          </p:cNvSpPr>
          <p:nvPr>
            <p:ph type="title"/>
          </p:nvPr>
        </p:nvSpPr>
        <p:spPr>
          <a:xfrm>
            <a:off x="930563" y="-1"/>
            <a:ext cx="10416310" cy="702528"/>
          </a:xfrm>
        </p:spPr>
        <p:txBody>
          <a:bodyPr>
            <a:normAutofit/>
          </a:bodyPr>
          <a:lstStyle/>
          <a:p>
            <a:pPr algn="ctr"/>
            <a:r>
              <a:rPr lang="en-US" sz="3600" dirty="0">
                <a:latin typeface="+mn-lt"/>
              </a:rPr>
              <a:t>Question #3</a:t>
            </a:r>
          </a:p>
        </p:txBody>
      </p:sp>
      <p:sp>
        <p:nvSpPr>
          <p:cNvPr id="3" name="Text Placeholder 2">
            <a:extLst>
              <a:ext uri="{FF2B5EF4-FFF2-40B4-BE49-F238E27FC236}">
                <a16:creationId xmlns:a16="http://schemas.microsoft.com/office/drawing/2014/main" id="{F7FBB5B7-42DB-3F50-FA69-D46BE0331606}"/>
              </a:ext>
            </a:extLst>
          </p:cNvPr>
          <p:cNvSpPr>
            <a:spLocks noGrp="1"/>
          </p:cNvSpPr>
          <p:nvPr>
            <p:ph type="body" sz="quarter" idx="10"/>
          </p:nvPr>
        </p:nvSpPr>
        <p:spPr>
          <a:xfrm>
            <a:off x="1238250" y="1052512"/>
            <a:ext cx="9812609" cy="4924541"/>
          </a:xfrm>
        </p:spPr>
        <p:txBody>
          <a:bodyPr vert="horz" lIns="91440" tIns="45720" rIns="91440" bIns="45720" rtlCol="0" anchor="t">
            <a:noAutofit/>
          </a:bodyPr>
          <a:lstStyle/>
          <a:p>
            <a:pPr marL="0" indent="0">
              <a:lnSpc>
                <a:spcPct val="100000"/>
              </a:lnSpc>
              <a:spcBef>
                <a:spcPts val="0"/>
              </a:spcBef>
              <a:buNone/>
            </a:pPr>
            <a:r>
              <a:rPr lang="en-US" sz="2400" dirty="0">
                <a:cs typeface="Calibri"/>
              </a:rPr>
              <a:t>Has the participant ever experienced amyloid related imaging abnormalities-edema (ARIA-E), amyloid related imaging abnormalities-hemorrhage (ARIA-H), or other major adverse events associated with treatments expected to modify ADRD biomarkers?</a:t>
            </a:r>
          </a:p>
          <a:p>
            <a:pPr lvl="1">
              <a:lnSpc>
                <a:spcPct val="100000"/>
              </a:lnSpc>
              <a:spcBef>
                <a:spcPts val="0"/>
              </a:spcBef>
              <a:buFont typeface="Wingdings" panose="05000000000000000000" pitchFamily="2" charset="2"/>
              <a:buChar char="q"/>
            </a:pPr>
            <a:r>
              <a:rPr lang="en-US" dirty="0">
                <a:solidFill>
                  <a:schemeClr val="accent1"/>
                </a:solidFill>
                <a:cs typeface="Calibri"/>
              </a:rPr>
              <a:t>Yes/No/Unknown</a:t>
            </a:r>
          </a:p>
        </p:txBody>
      </p:sp>
      <p:sp>
        <p:nvSpPr>
          <p:cNvPr id="4" name="Text Placeholder 2">
            <a:extLst>
              <a:ext uri="{FF2B5EF4-FFF2-40B4-BE49-F238E27FC236}">
                <a16:creationId xmlns:a16="http://schemas.microsoft.com/office/drawing/2014/main" id="{7B622657-DE47-F051-FD99-3CDD8F0A31FB}"/>
              </a:ext>
            </a:extLst>
          </p:cNvPr>
          <p:cNvSpPr txBox="1">
            <a:spLocks/>
          </p:cNvSpPr>
          <p:nvPr/>
        </p:nvSpPr>
        <p:spPr>
          <a:xfrm>
            <a:off x="1238250" y="3429000"/>
            <a:ext cx="9812609" cy="21671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dirty="0">
                <a:cs typeface="Calibri"/>
              </a:rPr>
              <a:t>What major adverse events associated with treatments expected to modify ADRD biomarkers did they experience? (check all that apply)</a:t>
            </a:r>
          </a:p>
          <a:p>
            <a:pPr lvl="1">
              <a:lnSpc>
                <a:spcPct val="100000"/>
              </a:lnSpc>
              <a:spcBef>
                <a:spcPts val="0"/>
              </a:spcBef>
              <a:buFont typeface="Wingdings" panose="05000000000000000000" pitchFamily="2" charset="2"/>
              <a:buChar char="q"/>
            </a:pPr>
            <a:r>
              <a:rPr lang="en-US" dirty="0">
                <a:solidFill>
                  <a:schemeClr val="accent1"/>
                </a:solidFill>
                <a:cs typeface="Calibri"/>
              </a:rPr>
              <a:t>Amyloid related imaging abnormalities-edema (ARIA-E)</a:t>
            </a:r>
          </a:p>
          <a:p>
            <a:pPr lvl="1">
              <a:lnSpc>
                <a:spcPct val="100000"/>
              </a:lnSpc>
              <a:spcBef>
                <a:spcPts val="0"/>
              </a:spcBef>
              <a:buFont typeface="Wingdings" panose="05000000000000000000" pitchFamily="2" charset="2"/>
              <a:buChar char="q"/>
            </a:pPr>
            <a:r>
              <a:rPr lang="en-US" dirty="0">
                <a:solidFill>
                  <a:schemeClr val="accent1"/>
                </a:solidFill>
                <a:cs typeface="Calibri"/>
              </a:rPr>
              <a:t>Amyloid related imaging abnormalities-hemorrhage (ARIA-H)</a:t>
            </a:r>
          </a:p>
          <a:p>
            <a:pPr lvl="1">
              <a:lnSpc>
                <a:spcPct val="100000"/>
              </a:lnSpc>
              <a:spcBef>
                <a:spcPts val="0"/>
              </a:spcBef>
              <a:buFont typeface="Wingdings" panose="05000000000000000000" pitchFamily="2" charset="2"/>
              <a:buChar char="q"/>
            </a:pPr>
            <a:r>
              <a:rPr lang="en-US" dirty="0">
                <a:solidFill>
                  <a:schemeClr val="accent1"/>
                </a:solidFill>
                <a:cs typeface="Calibri"/>
              </a:rPr>
              <a:t>Other issues (free text)</a:t>
            </a:r>
          </a:p>
        </p:txBody>
      </p:sp>
    </p:spTree>
    <p:extLst>
      <p:ext uri="{BB962C8B-B14F-4D97-AF65-F5344CB8AC3E}">
        <p14:creationId xmlns:p14="http://schemas.microsoft.com/office/powerpoint/2010/main" val="165511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38934ba0-d0c8-4ff1-b39d-50890708cb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BEFEFAD17A4B43A8378381BF28CF4F" ma:contentTypeVersion="16" ma:contentTypeDescription="Create a new document." ma:contentTypeScope="" ma:versionID="e4851534dfbc4b7da73e124283ec1382">
  <xsd:schema xmlns:xsd="http://www.w3.org/2001/XMLSchema" xmlns:xs="http://www.w3.org/2001/XMLSchema" xmlns:p="http://schemas.microsoft.com/office/2006/metadata/properties" xmlns:ns2="38934ba0-d0c8-4ff1-b39d-50890708cb62" xmlns:ns3="ab06a5aa-8e31-4bdb-9b13-38c58a92ec8a" xmlns:ns4="ab274330-b409-4ff8-b8ad-c1dc18cc66a1" targetNamespace="http://schemas.microsoft.com/office/2006/metadata/properties" ma:root="true" ma:fieldsID="8af7f2c77bcb90cfcdf1e5a8b6f25dda" ns2:_="" ns3:_="" ns4:_="">
    <xsd:import namespace="38934ba0-d0c8-4ff1-b39d-50890708cb62"/>
    <xsd:import namespace="ab06a5aa-8e31-4bdb-9b13-38c58a92ec8a"/>
    <xsd:import namespace="ab274330-b409-4ff8-b8ad-c1dc18cc66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34ba0-d0c8-4ff1-b39d-50890708c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846acf4-3181-4eb1-9820-99773aa5b63f}" ma:internalName="TaxCatchAll" ma:showField="CatchAllData" ma:web="ab274330-b409-4ff8-b8ad-c1dc18cc66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274330-b409-4ff8-b8ad-c1dc18cc66a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91121-B6DF-4719-B3B7-2FBA8663F2F1}">
  <ds:schemaRefs>
    <ds:schemaRef ds:uri="6347c93a-7ca0-4b32-baca-198d03ca546e"/>
    <ds:schemaRef ds:uri="7144a4fd-d089-4481-9531-eb41f1a48779"/>
    <ds:schemaRef ds:uri="ab06a5aa-8e31-4bdb-9b13-38c58a92ec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8934ba0-d0c8-4ff1-b39d-50890708cb62"/>
  </ds:schemaRefs>
</ds:datastoreItem>
</file>

<file path=customXml/itemProps2.xml><?xml version="1.0" encoding="utf-8"?>
<ds:datastoreItem xmlns:ds="http://schemas.openxmlformats.org/officeDocument/2006/customXml" ds:itemID="{99E48698-BF9C-450A-A79B-D9CCDB44A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34ba0-d0c8-4ff1-b39d-50890708cb62"/>
    <ds:schemaRef ds:uri="ab06a5aa-8e31-4bdb-9b13-38c58a92ec8a"/>
    <ds:schemaRef ds:uri="ab274330-b409-4ff8-b8ad-c1dc18cc6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68BC51-9E32-4A3D-978E-692FBFE577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TotalTime>
  <Words>1949</Words>
  <Application>Microsoft Office PowerPoint</Application>
  <PresentationFormat>Widescreen</PresentationFormat>
  <Paragraphs>114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Form A4a:  AD-specific treatments</vt:lpstr>
      <vt:lpstr>Disclosures: Suzanne Schindler, MD, PhD</vt:lpstr>
      <vt:lpstr>Proliferation of AD-specific treatments</vt:lpstr>
      <vt:lpstr>Why do we need a new form?</vt:lpstr>
      <vt:lpstr>Process for creating form</vt:lpstr>
      <vt:lpstr>Instructions</vt:lpstr>
      <vt:lpstr>Question #1</vt:lpstr>
      <vt:lpstr>Question #2</vt:lpstr>
      <vt:lpstr>Question #3</vt:lpstr>
      <vt:lpstr>Future of the form</vt:lpstr>
      <vt:lpstr>Thank you!  The CTF Clinical Measures and Diagnosis Workgroup  Special thanks to: Greg Jicha, Jeff Burns, Teresa Gomez-Isla, Nina Silverberg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NACC Presentation Template</dc:title>
  <dc:creator>mtrappp</dc:creator>
  <cp:lastModifiedBy>Schindler, Suzanne</cp:lastModifiedBy>
  <cp:revision>29</cp:revision>
  <dcterms:created xsi:type="dcterms:W3CDTF">2022-05-05T00:51:07Z</dcterms:created>
  <dcterms:modified xsi:type="dcterms:W3CDTF">2024-08-19T22:50:34Z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0x01010058BEFEFAD17A4B43A8378381BF28CF4F</vt:lpwstr>
  </property>
  <property fmtid="{D5CDD505-2E9C-101B-9397-08002B2CF9AE}" pid="3" name="MediaServiceImageTags">
    <vt:lpwstr/>
  </property>
</Properties>
</file>