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1104" r:id="rId5"/>
    <p:sldId id="1141" r:id="rId6"/>
    <p:sldId id="1140" r:id="rId7"/>
    <p:sldId id="1151" r:id="rId8"/>
    <p:sldId id="1150" r:id="rId9"/>
    <p:sldId id="1154" r:id="rId10"/>
    <p:sldId id="1153" r:id="rId11"/>
    <p:sldId id="1152" r:id="rId12"/>
    <p:sldId id="1149" r:id="rId13"/>
    <p:sldId id="1142" r:id="rId14"/>
    <p:sldId id="1145" r:id="rId15"/>
    <p:sldId id="1155" r:id="rId16"/>
    <p:sldId id="1156" r:id="rId17"/>
    <p:sldId id="1157" r:id="rId18"/>
    <p:sldId id="1158" r:id="rId19"/>
    <p:sldId id="1159" r:id="rId20"/>
    <p:sldId id="1161" r:id="rId21"/>
    <p:sldId id="268" r:id="rId22"/>
    <p:sldId id="113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587D"/>
    <a:srgbClr val="7FBDCA"/>
    <a:srgbClr val="184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1"/>
    <p:restoredTop sz="94607"/>
  </p:normalViewPr>
  <p:slideViewPr>
    <p:cSldViewPr snapToGrid="0">
      <p:cViewPr varScale="1">
        <p:scale>
          <a:sx n="128" d="100"/>
          <a:sy n="128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3T17:20:10.7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45,'183'-14,"-44"1,-42 10,62-4,166 0,-199 8,975-1,-974 8,-4-1,1081-7,-1191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3T17:25:56.8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0 249,'283'-10,"56"5,-188 7,676-2,-654-8,-3 1,72-1,-94 2,-22 0,76-1,194-15,-117 3,288-11,-419 21,-50 3,116-5,-24 4,-17 1,10-1,20 0,138 0,0 0,-84 1,-6-1,147-7,-156 3,128 8,-234 4,-37-8,-4 0,1215 6,-646 2,-556-1,-97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3T17:26:01.0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1 234,'0'0,"0"-1,0 1,0-1,0 1,1-1,-1 1,0 0,1-1,-1 1,0-1,1 1,-1-1,0 1,1 0,-1-1,1 1,-1 0,1 0,-1-1,1 1,-1 0,1 0,-1 0,1-1,-1 1,1 0,-1 0,1 0,19-2,-16 2,299-4,-164 6,81 0,263-4,-314-4,180-2,-178 8,387-8,138-12,-176 6,-239-3,-139 6,469-13,-104-2,211-4,-627 28,150-4,130-1,-143-3,28-2,246 5,-299 9,-172-2,235-8,106 1,-223 9,589-2,-726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3T17:26:29.2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0,'40'8,"-12"-2,31 4,75 9,-94-13,16 1,-45-7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3T17:33:25.4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32,'43'6,"-9"0,134 18,-108-14,-23-4,-21-2,0-1,29 1,132 11,-119-8,64 1,-76-6,69 12,-68-7,67 2,212 10,-237-11,603 11,-628-19,1568 0,-1375-9,-23 1,-7 0,19 0,33-7,-1-1,1039 17,-1072-19,-128 6,594-20,-468 24,-2 0,218-3,-362 5,45-3,-54 4,-55 5,52-8,10-3,-18 3,-63 6,0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3T17:36:16.56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1,'33'0,"36"-1,85 11,-11 9,-87-14,97-5,-63-2,83 10,4 0,-6 0,1 0,2187-9,-2349 0,1 0,20-4,-7 0,-11 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3T17:36:22.3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1 126,'0'-1,"0"1,0-1,1 1,-1-1,0 1,1-1,-1 1,1-1,-1 1,0-1,1 1,-1 0,1-1,0 1,-1 0,1-1,-1 1,1 0,-1 0,1-1,0 1,-1 0,1 0,-1 0,2 0,19-3,-17 3,306-6,-182 8,1756-2,-1835-2,63-12,35-1,-37 7,12 0,107 1,44-1,3-4,42 7,-182 7,-16-1,132-3,-142-5,39-2,-55 10,355-10,69 1,-314 10,2633-2,-2703 8,2 0,-126-8,0 1,0 1,11 2,11 2,-20-4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3T17:36:25.80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47,'0'0,"1"-1,-1 1,0-1,1 1,-1-1,1 1,-1-1,0 1,1-1,-1 1,1-1,-1 1,1 0,0-1,-1 1,1 0,-1 0,1-1,0 1,-1 0,1 0,-1 0,1 0,0 0,0 0,23-4,-18 4,300-22,3 23,-111 1,3226-2,-3301-8,-9 1,232 7,-333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3T17:52:11.4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0,'0'3,"0"-1,0 0,0 1,1-1,-1 1,1-1,0 0,-1 1,1-1,0 0,0 0,0 1,1-1,-1 0,1 0,-1-1,3 4,-1-3,0 1,1-1,-1 0,1 0,-1 0,1 0,0-1,0 1,6 1,8-1,-1 1,1-2,34-1,-36-1,543 0,-293 2,-176 6,4 1,867-9,-853-6,-1-1,164 9,-256-1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3T17:52:16.82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70,'2399'0,"-2307"-7,-7 0,63 6,180-6,82-9,-237 15,6-1,-119-5,22 0,141 8,127-2,-249-6,35 0,620 7,-744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3T18:01:41.86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1 166,'136'10,"-92"-5,5 1,-23-3,37 1,-7-4,6 1,-1-3,98-16,51-11,-165 25,197-1,-136 7,532-2,-512-8,-44 1,537-31,-366 10,-212 22,379-18,-381 23,221-12,-188 8,86-3,1428 9,-858-2,-716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3T17:20:14.3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3T18:01:46.5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1 136,'1490'0,"-1239"-15,-39 2,95 9,59-1,258-11,-297 0,-178 13,60-3,91-2,-15 2,-202-2,110-4,-155 13,3 0,-1-2,53-8,-66 6,0 1,33 2,-36 0,0 0,0-2,27-4,-39 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3T18:01:49.44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15,'1'0,"-1"-1,0 1,1-1,-1 1,1-1,-1 1,1-1,-1 1,1-1,-1 1,1-1,-1 1,1 0,-1-1,1 1,0 0,-1 0,1-1,0 1,-1 0,1 0,-1 0,1 0,1 0,22-2,-20 1,84-3,98 9,87 20,3 0,104-21,-203-6,1062 2,-1011 7,-5 0,1138-8,-1349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3T18:02:37.81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1,'2533'0,"-2369"7,7 0,855-7,-1014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3T18:02:43.22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1 139,'186'-11,"-133"7,59 4,-66 1,93-9,-36-1,-23 4,94-2,2 0,-105 3,79 4,35-2,-121-4,42-2,36 10,161-4,-219-4,59-1,528 7,-526-7,-23 1,43-1,51-1,-64 0,-106 4,245 1,-156 5,-42-1,99-2,-139-6,-36 4,35-2,196 6,-236-1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3T18:03:49.2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3,'148'-2,"158"4,-219 3,109 3,-135-8,218 8,-174-2,15 2,26 1,-41-4,306 17,-181-11,-211-10,32 5,14 1,85 1,-53-1,109-6,-87-3,29 2,-135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3T18:04:44.9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1,'724'-1,"-625"8,-5 0,62-8,88 2,-162 5,62 2,-108-7,56 8,-45-5,95-3,-61-3,80 9,9 1,-54-1,-2 0,352-8,-379 8,-1 0,1149-7,-1223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3T17:20:16.7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86,'225'-14,"-7"-1,-58 9,21-1,-163 6,1-1,-1-1,24-6,26-4,307-1,-354 14,161-2,178 4,-55 27,-16-1,-45-2,-149-13,63 5,-112-12,-28-3,31 1,-36-3,-1 0,18 4,14 2,-32-7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3T17:20:20.40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59,'27'-2,"27"-4,16-1,-39 7,110-9,25 1,-52 5,219-2,-43 2,-193-4,30-1,703 8,-400 1,-418-1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3T17:20:26.23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1 172,'56'-3,"61"-12,-43 5,58-8,193-18,17 31,26-1,216 0,-120 6,172-50,-547 40,416-2,-329 14,-87-4,97 4,-75 14,-36-4,-37-6,-15-2,41 1,1740-6,-1696 10,-50-3,141 8,-44-1,73 1,-207-13,32 6,-32-4,33 1,-27-4,-15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3T17:20:30.81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87,'381'-7,"-10"0,-194 7,546-11,565-38,82 36,-867 15,603-2,-813 22,-44-1,-78-15,111 3,-64-1,-99-2,-2-1,206 3,-308-8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3T17:20:32.9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72,'6'-2,"-1"0,1 0,0 0,0 1,0 0,-1 0,1 1,11 0,6-1,940-17,-723 19,466-14,-251 11,-234 3,-175-3,59-10,-59 5,65-1,114 9,-213-1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3T17:25:42.8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16,'0'-1,"0"1,0-1,1 1,-1 0,0-1,1 1,-1-1,0 1,1-1,-1 1,1 0,-1-1,0 1,1 0,-1 0,1-1,-1 1,1 0,-1 0,1-1,-1 1,1 0,0 0,-1 0,2 0,17-3,-17 3,76-4,-1 3,0 4,117 18,-83-11,-23-4,-9-1,82-5,-59-2,1605 2,-1597-7,-6 0,1073 6,-574 2,-419-2,204 3,-105 12,-188-9,91 3,2-9,322 2,-370 5,58 2,850-9,-829-6,4 0,1135 7,-1346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3T17:25:47.3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15,'8375'0,"-8178"-7,-4 0,858 7,-1039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CD5FF-35A0-BC40-A6FA-F9C281ABCDDE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9312E-7FE0-2D48-904D-7F01C62FA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5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A80C2-868D-304A-938F-40BEDFA7BD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25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0E862-35B8-3210-FD07-622FEC9BA6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06068"/>
            <a:ext cx="9144000" cy="2387600"/>
          </a:xfrm>
        </p:spPr>
        <p:txBody>
          <a:bodyPr anchor="b">
            <a:normAutofit/>
          </a:bodyPr>
          <a:lstStyle>
            <a:lvl1pPr algn="ctr">
              <a:defRPr lang="en-US" sz="5000" b="1" kern="1200" dirty="0">
                <a:solidFill>
                  <a:srgbClr val="33A7B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BCEAE-B848-C841-9609-37F4A9820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1542"/>
            <a:ext cx="9144000" cy="1200425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184F78"/>
                </a:solidFill>
                <a:latin typeface="Helvetica Neue" panose="0200050300000002000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3D73CA-F26D-8C56-A9B3-9A94FED57E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 rot="10800000">
            <a:off x="0" y="0"/>
            <a:ext cx="12192000" cy="2350048"/>
          </a:xfrm>
          <a:prstGeom prst="rect">
            <a:avLst/>
          </a:prstGeom>
        </p:spPr>
      </p:pic>
      <p:cxnSp>
        <p:nvCxnSpPr>
          <p:cNvPr id="9" name="Google Shape;85;p17">
            <a:extLst>
              <a:ext uri="{FF2B5EF4-FFF2-40B4-BE49-F238E27FC236}">
                <a16:creationId xmlns:a16="http://schemas.microsoft.com/office/drawing/2014/main" id="{0E2DED3A-E4EE-C205-3B58-F0A9CF7F8069}"/>
              </a:ext>
            </a:extLst>
          </p:cNvPr>
          <p:cNvCxnSpPr/>
          <p:nvPr userDrawn="1"/>
        </p:nvCxnSpPr>
        <p:spPr>
          <a:xfrm>
            <a:off x="3534000" y="4731372"/>
            <a:ext cx="5201100" cy="8925"/>
          </a:xfrm>
          <a:prstGeom prst="straightConnector1">
            <a:avLst/>
          </a:prstGeom>
          <a:noFill/>
          <a:ln w="9525" cap="flat" cmpd="sng">
            <a:solidFill>
              <a:srgbClr val="C2E0E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3C8AA7D-0781-C2E9-2454-23F311F67D1F}"/>
              </a:ext>
            </a:extLst>
          </p:cNvPr>
          <p:cNvSpPr/>
          <p:nvPr userDrawn="1"/>
        </p:nvSpPr>
        <p:spPr>
          <a:xfrm>
            <a:off x="4494" y="6220183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92AED8-26A9-673A-0CF2-B3762E00FF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8570" y="6315973"/>
            <a:ext cx="2090547" cy="4423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846C3F-6DD8-BCCD-1D1D-FE0D240817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65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off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7BEDE80-86B5-E0B7-AECA-CBCF0E7C4353}"/>
              </a:ext>
            </a:extLst>
          </p:cNvPr>
          <p:cNvSpPr/>
          <p:nvPr userDrawn="1"/>
        </p:nvSpPr>
        <p:spPr>
          <a:xfrm>
            <a:off x="9595400" y="6216344"/>
            <a:ext cx="2596599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5A205D-5658-DC9C-0E67-C8E375A45743}"/>
              </a:ext>
            </a:extLst>
          </p:cNvPr>
          <p:cNvSpPr/>
          <p:nvPr userDrawn="1"/>
        </p:nvSpPr>
        <p:spPr>
          <a:xfrm>
            <a:off x="1590" y="6216344"/>
            <a:ext cx="1078596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45B835-E15C-0CB8-A184-8F885268AD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85912" y="6315973"/>
            <a:ext cx="2090547" cy="4423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918EFE-E3DE-06EB-809C-1F1039D456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B844AE-D18C-6672-8ADC-35C220B412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0000"/>
          </a:blip>
          <a:stretch>
            <a:fillRect/>
          </a:stretch>
        </p:blipFill>
        <p:spPr>
          <a:xfrm rot="5400000">
            <a:off x="-2815230" y="2798900"/>
            <a:ext cx="6250944" cy="6531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5757DA-8C5C-C039-1E02-F99F4D2E14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0000"/>
          </a:blip>
          <a:stretch>
            <a:fillRect/>
          </a:stretch>
        </p:blipFill>
        <p:spPr>
          <a:xfrm rot="16200000">
            <a:off x="8754696" y="2798900"/>
            <a:ext cx="6250944" cy="65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32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Top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B025612-E759-6BA4-5572-9BCA8E506CE8}"/>
              </a:ext>
            </a:extLst>
          </p:cNvPr>
          <p:cNvSpPr/>
          <p:nvPr userDrawn="1"/>
        </p:nvSpPr>
        <p:spPr>
          <a:xfrm>
            <a:off x="1589" y="23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C78268-77D2-9C4F-C9B9-0AB4DF715C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8570" y="111227"/>
            <a:ext cx="2090547" cy="4423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C037A6-F03E-AF1F-C48B-C86D6FA25C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124" y="119024"/>
            <a:ext cx="1067049" cy="4442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364B47-03FA-4103-C8A2-5D47862F0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290" y="20316"/>
            <a:ext cx="7167420" cy="641656"/>
          </a:xfrm>
        </p:spPr>
        <p:txBody>
          <a:bodyPr>
            <a:normAutofit/>
          </a:bodyPr>
          <a:lstStyle>
            <a:lvl1pPr algn="ctr">
              <a:defRPr sz="3000" b="1">
                <a:solidFill>
                  <a:srgbClr val="184F78"/>
                </a:solidFill>
                <a:latin typeface="Helvetica Neue" panose="020005030000000200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6167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B4F33-189D-3533-7253-D496B2351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414" y="-1"/>
            <a:ext cx="6929582" cy="951346"/>
          </a:xfrm>
        </p:spPr>
        <p:txBody>
          <a:bodyPr>
            <a:normAutofit/>
          </a:bodyPr>
          <a:lstStyle>
            <a:lvl1pPr algn="ctr">
              <a:defRPr sz="3000" b="1">
                <a:solidFill>
                  <a:srgbClr val="184F78"/>
                </a:solidFill>
                <a:latin typeface="Helvetica Neue" panose="020005030000000200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6C0328-D7D9-7459-96BD-470A896452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-2815230" y="2798900"/>
            <a:ext cx="6250944" cy="6531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54F03C-9560-6BA8-E06E-F09E9BD5D9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16200000">
            <a:off x="8754696" y="2798900"/>
            <a:ext cx="6250944" cy="6531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E83069-6B8C-F7F4-849A-B938A4237E58}"/>
              </a:ext>
            </a:extLst>
          </p:cNvPr>
          <p:cNvSpPr/>
          <p:nvPr userDrawn="1"/>
        </p:nvSpPr>
        <p:spPr>
          <a:xfrm>
            <a:off x="1589" y="6216344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5D4D74-DE43-95E5-78E8-DDA576C0DC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8570" y="6315973"/>
            <a:ext cx="2090547" cy="4423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B12F7A-F087-DBBB-FF58-B016A84992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769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1B42A-7B03-61BD-752F-B1388348C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75451"/>
            <a:ext cx="10515600" cy="1325563"/>
          </a:xfrm>
        </p:spPr>
        <p:txBody>
          <a:bodyPr>
            <a:noAutofit/>
          </a:bodyPr>
          <a:lstStyle>
            <a:lvl1pPr algn="ctr">
              <a:defRPr sz="6000" b="1">
                <a:solidFill>
                  <a:srgbClr val="184F78"/>
                </a:solidFill>
                <a:latin typeface="Helvetica Neue" panose="020005030000000200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BAC23B-16F3-6450-867F-7C7A7E070F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-1589" y="4507952"/>
            <a:ext cx="12192000" cy="23500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6EDB5A7-1205-2568-A11D-110BDBF2E035}"/>
              </a:ext>
            </a:extLst>
          </p:cNvPr>
          <p:cNvSpPr/>
          <p:nvPr userDrawn="1"/>
        </p:nvSpPr>
        <p:spPr>
          <a:xfrm>
            <a:off x="1589" y="23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8EAF62-EF41-76BC-2C74-CCA9F9C278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8570" y="111227"/>
            <a:ext cx="2090547" cy="4423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39DB1F-BE29-8439-586E-AA691B719A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124" y="119024"/>
            <a:ext cx="1067049" cy="44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06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BCE4D2-D957-344D-FDBD-15A097C756B8}"/>
              </a:ext>
            </a:extLst>
          </p:cNvPr>
          <p:cNvSpPr/>
          <p:nvPr userDrawn="1"/>
        </p:nvSpPr>
        <p:spPr>
          <a:xfrm>
            <a:off x="-1589" y="2349731"/>
            <a:ext cx="12190411" cy="2158539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F9A117-BCB4-6283-1897-9ADAE6D51D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-1589" y="4507952"/>
            <a:ext cx="12192000" cy="23500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F73874-5763-01D3-BBB4-2521382C49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43954" y="3119054"/>
            <a:ext cx="2938832" cy="6219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376094-E0A6-BED9-2859-21FC4244A92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3514" y="3119054"/>
            <a:ext cx="1586929" cy="6606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2DAB6D-72E5-135A-23A1-F53F9AE87F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 rot="10800000">
            <a:off x="0" y="-636"/>
            <a:ext cx="12192000" cy="23500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19C0E-EF93-3838-1CA0-8C61C89A6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7571" y="2866242"/>
            <a:ext cx="7853219" cy="1325563"/>
          </a:xfrm>
        </p:spPr>
        <p:txBody>
          <a:bodyPr>
            <a:noAutofit/>
          </a:bodyPr>
          <a:lstStyle>
            <a:lvl1pPr algn="ctr">
              <a:defRPr sz="6000" b="1">
                <a:solidFill>
                  <a:srgbClr val="184F78"/>
                </a:solidFill>
                <a:latin typeface="Helvetica Neue" panose="020005030000000200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7122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A759173-3732-3B2A-F47A-B5BC929CC5F3}"/>
              </a:ext>
            </a:extLst>
          </p:cNvPr>
          <p:cNvSpPr/>
          <p:nvPr userDrawn="1"/>
        </p:nvSpPr>
        <p:spPr>
          <a:xfrm>
            <a:off x="1589" y="6216344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23774A-C7AF-9E8D-3DFF-EDF9F9BA73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8570" y="6315973"/>
            <a:ext cx="2090547" cy="4423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AE5DCB-FF21-839A-7052-C8896CC4DA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69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Top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3625B3C-F348-954C-1D84-D19E031A17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-2815229" y="3427493"/>
            <a:ext cx="6250944" cy="6531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2AB679-DBEE-26E7-575E-4C3FCF62CD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16200000">
            <a:off x="8754697" y="3427493"/>
            <a:ext cx="6250944" cy="65314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0607B6B-F4F4-92AD-B6EE-B430633752FA}"/>
              </a:ext>
            </a:extLst>
          </p:cNvPr>
          <p:cNvGrpSpPr/>
          <p:nvPr userDrawn="1"/>
        </p:nvGrpSpPr>
        <p:grpSpPr>
          <a:xfrm>
            <a:off x="-7117" y="0"/>
            <a:ext cx="12190411" cy="641656"/>
            <a:chOff x="-7117" y="0"/>
            <a:chExt cx="12190411" cy="64165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4E8C75-B620-705D-5C86-FE22C06A14B3}"/>
                </a:ext>
              </a:extLst>
            </p:cNvPr>
            <p:cNvSpPr/>
            <p:nvPr/>
          </p:nvSpPr>
          <p:spPr>
            <a:xfrm>
              <a:off x="-7117" y="0"/>
              <a:ext cx="12190411" cy="641656"/>
            </a:xfrm>
            <a:prstGeom prst="rect">
              <a:avLst/>
            </a:prstGeom>
            <a:solidFill>
              <a:srgbClr val="CDE4E6">
                <a:alpha val="534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7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18F7F11-D510-55FB-8BAF-CD5C55D24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09864" y="99629"/>
              <a:ext cx="2090547" cy="44239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88A1050-ACE2-0790-9DDF-6C37C3590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69" y="99629"/>
              <a:ext cx="1067049" cy="4442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0727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ABF47AC-98DD-FFEF-C2AF-E4CDDA3B47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-2815230" y="2798900"/>
            <a:ext cx="6250944" cy="6531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4F9A7D-7B0E-6E28-F7A4-54BD492CD1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16200000">
            <a:off x="8754696" y="2798900"/>
            <a:ext cx="6250944" cy="65314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0FFE33C-E5FA-8795-8C8E-D2F4FF831BAC}"/>
              </a:ext>
            </a:extLst>
          </p:cNvPr>
          <p:cNvSpPr/>
          <p:nvPr userDrawn="1"/>
        </p:nvSpPr>
        <p:spPr>
          <a:xfrm>
            <a:off x="1589" y="6216344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CFB5B7D-D59E-21AC-BF74-C2D5987D7C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8570" y="6315973"/>
            <a:ext cx="2090547" cy="4423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DD1D1F-A68B-54E5-C653-989071BF32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0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E314-55BF-AF42-A321-59AA6C9D674A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A98E-2004-A644-8FED-7E3E85BBB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5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n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6E3A251-A429-E031-4F68-B65ECE3FA5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-3072565" y="3056235"/>
            <a:ext cx="6858002" cy="745534"/>
          </a:xfrm>
          <a:prstGeom prst="rect">
            <a:avLst/>
          </a:prstGeom>
        </p:spPr>
      </p:pic>
      <p:cxnSp>
        <p:nvCxnSpPr>
          <p:cNvPr id="12" name="Google Shape;85;p17">
            <a:extLst>
              <a:ext uri="{FF2B5EF4-FFF2-40B4-BE49-F238E27FC236}">
                <a16:creationId xmlns:a16="http://schemas.microsoft.com/office/drawing/2014/main" id="{353E0EC6-4178-8097-59DA-AC93FEDA17DA}"/>
              </a:ext>
            </a:extLst>
          </p:cNvPr>
          <p:cNvCxnSpPr>
            <a:cxnSpLocks/>
          </p:cNvCxnSpPr>
          <p:nvPr userDrawn="1"/>
        </p:nvCxnSpPr>
        <p:spPr>
          <a:xfrm flipV="1">
            <a:off x="3164182" y="4021790"/>
            <a:ext cx="5665445" cy="19459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4644FF7-1951-5719-95F7-D2F811A4E707}"/>
              </a:ext>
            </a:extLst>
          </p:cNvPr>
          <p:cNvGrpSpPr/>
          <p:nvPr userDrawn="1"/>
        </p:nvGrpSpPr>
        <p:grpSpPr>
          <a:xfrm>
            <a:off x="4823832" y="5941156"/>
            <a:ext cx="3391160" cy="567220"/>
            <a:chOff x="4660917" y="4179592"/>
            <a:chExt cx="3391160" cy="567220"/>
          </a:xfrm>
        </p:grpSpPr>
        <p:cxnSp>
          <p:nvCxnSpPr>
            <p:cNvPr id="14" name="Google Shape;85;p17">
              <a:extLst>
                <a:ext uri="{FF2B5EF4-FFF2-40B4-BE49-F238E27FC236}">
                  <a16:creationId xmlns:a16="http://schemas.microsoft.com/office/drawing/2014/main" id="{C09D0C04-AEED-18E4-567E-E09C3A486F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22096" y="4179592"/>
              <a:ext cx="0" cy="567220"/>
            </a:xfrm>
            <a:prstGeom prst="straightConnector1">
              <a:avLst/>
            </a:prstGeom>
            <a:noFill/>
            <a:ln w="9525" cap="flat" cmpd="sng">
              <a:solidFill>
                <a:srgbClr val="7FBDCA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B4BFADD-F037-73F1-2385-A9890B2B1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61530" y="4241081"/>
              <a:ext cx="2090547" cy="44239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96BAB58-F840-C195-E966-45D4092B0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60917" y="4241081"/>
              <a:ext cx="1067049" cy="444241"/>
            </a:xfrm>
            <a:prstGeom prst="rect">
              <a:avLst/>
            </a:prstGeom>
          </p:spPr>
        </p:pic>
      </p:grp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07785C6-4FBE-96C5-458E-D8DEBB9B8A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15516" y="2015126"/>
            <a:ext cx="9138987" cy="1287462"/>
          </a:xfrm>
        </p:spPr>
        <p:txBody>
          <a:bodyPr>
            <a:noAutofit/>
          </a:bodyPr>
          <a:lstStyle>
            <a:lvl1pPr marL="0" indent="0" algn="ctr">
              <a:buNone/>
              <a:defRPr sz="6000" b="1">
                <a:solidFill>
                  <a:schemeClr val="accent4"/>
                </a:solidFill>
                <a:latin typeface="Helvetica Neue" panose="02000503000000020004"/>
              </a:defRPr>
            </a:lvl1pPr>
          </a:lstStyle>
          <a:p>
            <a:pPr lvl="0"/>
            <a:r>
              <a:rPr lang="en-US"/>
              <a:t>Click to edit Master Title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2254777-34F1-952C-5FC9-C2ED79DD8A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30079" y="3511942"/>
            <a:ext cx="2709863" cy="360363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  <a:latin typeface="Helvetica Neue" panose="02000503000000020004"/>
              </a:defRPr>
            </a:lvl1pPr>
          </a:lstStyle>
          <a:p>
            <a:pPr lvl="0"/>
            <a:r>
              <a:rPr lang="en-US"/>
              <a:t>Name -- Position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09E9EED6-A15A-5508-89DF-5D9656B13C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35949" y="4189276"/>
            <a:ext cx="2709863" cy="360363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  <a:latin typeface="Helvetica Neue" panose="02000503000000020004"/>
              </a:defRPr>
            </a:lvl1pPr>
          </a:lstStyle>
          <a:p>
            <a:pPr lvl="0"/>
            <a:r>
              <a:rPr lang="en-US"/>
              <a:t>email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240BAD5-90CE-1179-81A4-96B01DA191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16200000">
            <a:off x="8390232" y="3056234"/>
            <a:ext cx="6858002" cy="74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70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C8122-AD2F-031B-425A-FF93E2CBB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661" y="18255"/>
            <a:ext cx="10515600" cy="1325563"/>
          </a:xfrm>
        </p:spPr>
        <p:txBody>
          <a:bodyPr>
            <a:normAutofit/>
          </a:bodyPr>
          <a:lstStyle>
            <a:lvl1pPr marL="0" algn="ctr" defTabSz="457200" rtl="0" eaLnBrk="1" latinLnBrk="0" hangingPunct="1">
              <a:lnSpc>
                <a:spcPct val="115000"/>
              </a:lnSpc>
              <a:buSzPts val="3000"/>
              <a:defRPr lang="en-US" sz="3000" b="1" kern="1200" dirty="0">
                <a:solidFill>
                  <a:srgbClr val="194F78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5374E-84F5-CDE5-AD18-8992F2F37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3EC188-2705-1DEA-166F-16CDCAE82559}"/>
              </a:ext>
            </a:extLst>
          </p:cNvPr>
          <p:cNvSpPr/>
          <p:nvPr userDrawn="1"/>
        </p:nvSpPr>
        <p:spPr>
          <a:xfrm>
            <a:off x="1589" y="6216344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BEBA07-BC67-F8B2-9D16-33DFE803C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26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only with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CEBFA-FED0-C67D-40E2-6752551DFF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575" y="89989"/>
            <a:ext cx="6260558" cy="625788"/>
          </a:xfrm>
        </p:spPr>
        <p:txBody>
          <a:bodyPr>
            <a:normAutofit/>
          </a:bodyPr>
          <a:lstStyle>
            <a:lvl1pPr marL="0" algn="l" defTabSz="457200" rtl="0" eaLnBrk="1" latinLnBrk="0" hangingPunct="1">
              <a:lnSpc>
                <a:spcPct val="115000"/>
              </a:lnSpc>
              <a:buSzPts val="3000"/>
              <a:defRPr lang="en-US" sz="3000" b="1" kern="1200" dirty="0">
                <a:solidFill>
                  <a:srgbClr val="194F78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38AFD3-D8DA-DA65-C394-6DBB59664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-2815230" y="2798900"/>
            <a:ext cx="6250944" cy="6531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3A9C5D-3F0E-7154-CE7E-405BE82173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16200000">
            <a:off x="8754696" y="2798900"/>
            <a:ext cx="6250944" cy="65314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4426973-12A8-BC9C-E25B-9A0DEF1C6098}"/>
              </a:ext>
            </a:extLst>
          </p:cNvPr>
          <p:cNvSpPr/>
          <p:nvPr userDrawn="1"/>
        </p:nvSpPr>
        <p:spPr>
          <a:xfrm>
            <a:off x="1589" y="6232386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221E46-C3EC-6DDD-1AC1-60E75DAC9D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8570" y="6315973"/>
            <a:ext cx="2090547" cy="4423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6786F2-4505-E51B-4944-DE12E26906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  <p:cxnSp>
        <p:nvCxnSpPr>
          <p:cNvPr id="13" name="Google Shape;117;g1085632c482_0_121">
            <a:extLst>
              <a:ext uri="{FF2B5EF4-FFF2-40B4-BE49-F238E27FC236}">
                <a16:creationId xmlns:a16="http://schemas.microsoft.com/office/drawing/2014/main" id="{8B22C20D-3CD4-5091-3CFD-3A91CCD15CB0}"/>
              </a:ext>
            </a:extLst>
          </p:cNvPr>
          <p:cNvCxnSpPr/>
          <p:nvPr userDrawn="1"/>
        </p:nvCxnSpPr>
        <p:spPr>
          <a:xfrm>
            <a:off x="817575" y="826614"/>
            <a:ext cx="10133100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861736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D78DB-0ABA-465F-717A-0258A2A80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825" y="74121"/>
            <a:ext cx="6074292" cy="641656"/>
          </a:xfrm>
        </p:spPr>
        <p:txBody>
          <a:bodyPr>
            <a:normAutofit/>
          </a:bodyPr>
          <a:lstStyle>
            <a:lvl1pPr marL="0" algn="l" defTabSz="457200" rtl="0" eaLnBrk="1" latinLnBrk="0" hangingPunct="1">
              <a:lnSpc>
                <a:spcPct val="115000"/>
              </a:lnSpc>
              <a:buSzPts val="3000"/>
              <a:defRPr lang="en-US" sz="3000" b="1" kern="1200" dirty="0">
                <a:solidFill>
                  <a:srgbClr val="194F78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B79429-3F65-66B8-104B-66FA8D3245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-2815230" y="2798900"/>
            <a:ext cx="6250944" cy="6531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DAD4F6-55A8-78F8-A29F-D23D99B5A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16200000">
            <a:off x="8754696" y="2798900"/>
            <a:ext cx="6250944" cy="65314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4658452-B50B-0CD8-86F8-EDD9DBE7270A}"/>
              </a:ext>
            </a:extLst>
          </p:cNvPr>
          <p:cNvSpPr/>
          <p:nvPr userDrawn="1"/>
        </p:nvSpPr>
        <p:spPr>
          <a:xfrm>
            <a:off x="1589" y="6216344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AE44C7-D0AF-11A9-C584-DA5B94583D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8570" y="6315973"/>
            <a:ext cx="2090547" cy="4423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8A3BE7-9E7A-F68B-1DE6-D878940789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  <p:cxnSp>
        <p:nvCxnSpPr>
          <p:cNvPr id="15" name="Google Shape;117;g1085632c482_0_121">
            <a:extLst>
              <a:ext uri="{FF2B5EF4-FFF2-40B4-BE49-F238E27FC236}">
                <a16:creationId xmlns:a16="http://schemas.microsoft.com/office/drawing/2014/main" id="{CB5419C9-2F6A-14C5-3171-704D1DB9B991}"/>
              </a:ext>
            </a:extLst>
          </p:cNvPr>
          <p:cNvCxnSpPr/>
          <p:nvPr userDrawn="1"/>
        </p:nvCxnSpPr>
        <p:spPr>
          <a:xfrm>
            <a:off x="1008825" y="715777"/>
            <a:ext cx="10133100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5837D03-4A52-958D-B2B9-263EE0822E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4288" y="1136650"/>
            <a:ext cx="9974262" cy="36576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Helvetica Neue" panose="02000503000000020004"/>
              </a:defRPr>
            </a:lvl1pPr>
            <a:lvl2pPr>
              <a:defRPr>
                <a:solidFill>
                  <a:srgbClr val="184F78"/>
                </a:solidFill>
                <a:latin typeface="Helvetica Neue" panose="02000503000000020004"/>
              </a:defRPr>
            </a:lvl2pPr>
            <a:lvl3pPr>
              <a:defRPr>
                <a:solidFill>
                  <a:srgbClr val="184F78"/>
                </a:solidFill>
                <a:latin typeface="Helvetica Neue" panose="02000503000000020004"/>
              </a:defRPr>
            </a:lvl3pPr>
            <a:lvl4pPr>
              <a:defRPr>
                <a:solidFill>
                  <a:srgbClr val="184F78"/>
                </a:solidFill>
                <a:latin typeface="Helvetica Neue" panose="02000503000000020004"/>
              </a:defRPr>
            </a:lvl4pPr>
            <a:lvl5pPr marL="1828800" indent="0">
              <a:buNone/>
              <a:defRPr>
                <a:solidFill>
                  <a:srgbClr val="184F78"/>
                </a:solidFill>
                <a:latin typeface="Helvetica Neue" panose="0200050300000002000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02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First&amp;Second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16AF9-C23B-9923-84E4-72F48D6E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63" y="-1"/>
            <a:ext cx="5830455" cy="867484"/>
          </a:xfrm>
        </p:spPr>
        <p:txBody>
          <a:bodyPr>
            <a:normAutofit/>
          </a:bodyPr>
          <a:lstStyle>
            <a:lvl1pPr marL="0" algn="l" defTabSz="457200" rtl="0" eaLnBrk="1" latinLnBrk="0" hangingPunct="1">
              <a:lnSpc>
                <a:spcPct val="115000"/>
              </a:lnSpc>
              <a:buSzPts val="3000"/>
              <a:defRPr lang="en-US" sz="3000" b="1" kern="1200" dirty="0">
                <a:solidFill>
                  <a:srgbClr val="194F78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BE6F44-BE53-26FC-0459-B8D0C7AE39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-2815230" y="2798900"/>
            <a:ext cx="6250944" cy="6531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80C582-BFEE-FBF2-1D8E-ED80F3CB16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16200000">
            <a:off x="8754696" y="2798900"/>
            <a:ext cx="6250944" cy="6531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69D68A-16C5-FD29-62E9-52E0DFCB3A1D}"/>
              </a:ext>
            </a:extLst>
          </p:cNvPr>
          <p:cNvSpPr/>
          <p:nvPr userDrawn="1"/>
        </p:nvSpPr>
        <p:spPr>
          <a:xfrm>
            <a:off x="1589" y="6216344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E84586-0B29-7090-55A1-AE9E11549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8570" y="6315973"/>
            <a:ext cx="2090547" cy="4423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C9E92F-2A87-C849-7ECF-65F7105D79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  <p:cxnSp>
        <p:nvCxnSpPr>
          <p:cNvPr id="11" name="Google Shape;117;g1085632c482_0_121">
            <a:extLst>
              <a:ext uri="{FF2B5EF4-FFF2-40B4-BE49-F238E27FC236}">
                <a16:creationId xmlns:a16="http://schemas.microsoft.com/office/drawing/2014/main" id="{5AD7CD65-FA19-4B96-BFE2-D1BA90430605}"/>
              </a:ext>
            </a:extLst>
          </p:cNvPr>
          <p:cNvCxnSpPr/>
          <p:nvPr userDrawn="1"/>
        </p:nvCxnSpPr>
        <p:spPr>
          <a:xfrm>
            <a:off x="1008825" y="715777"/>
            <a:ext cx="10133100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9F16674-A4B3-0492-AC12-6D769F8D5D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8250" y="1052513"/>
            <a:ext cx="9642475" cy="4165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00949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Columns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F2A1C16-7D2D-2959-3A8C-9B66D9A2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63" y="-1"/>
            <a:ext cx="5830455" cy="867484"/>
          </a:xfrm>
        </p:spPr>
        <p:txBody>
          <a:bodyPr>
            <a:normAutofit/>
          </a:bodyPr>
          <a:lstStyle>
            <a:lvl1pPr marL="0" algn="l" defTabSz="457200" rtl="0" eaLnBrk="1" latinLnBrk="0" hangingPunct="1">
              <a:lnSpc>
                <a:spcPct val="115000"/>
              </a:lnSpc>
              <a:buSzPts val="3000"/>
              <a:defRPr lang="en-US" sz="3000" b="1" kern="1200" dirty="0">
                <a:solidFill>
                  <a:srgbClr val="194F78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A24609-5252-73A0-A5EB-E60CB09AE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-2815230" y="2798900"/>
            <a:ext cx="6250944" cy="6531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C7BC0C-495E-E11A-F9AA-CCD69E7CAF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16200000">
            <a:off x="8754696" y="2798900"/>
            <a:ext cx="6250944" cy="65314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A63B53F-3A08-4F17-A559-425D5391F044}"/>
              </a:ext>
            </a:extLst>
          </p:cNvPr>
          <p:cNvSpPr/>
          <p:nvPr userDrawn="1"/>
        </p:nvSpPr>
        <p:spPr>
          <a:xfrm>
            <a:off x="1589" y="6216344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39B329-57B9-66A2-FF5F-C62922F100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8570" y="6315973"/>
            <a:ext cx="2090547" cy="4423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279AF6-D5FC-4963-4658-80B37B5712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  <p:cxnSp>
        <p:nvCxnSpPr>
          <p:cNvPr id="13" name="Google Shape;117;g1085632c482_0_121">
            <a:extLst>
              <a:ext uri="{FF2B5EF4-FFF2-40B4-BE49-F238E27FC236}">
                <a16:creationId xmlns:a16="http://schemas.microsoft.com/office/drawing/2014/main" id="{8163753F-623C-5B59-4F7D-23495F3879F9}"/>
              </a:ext>
            </a:extLst>
          </p:cNvPr>
          <p:cNvCxnSpPr/>
          <p:nvPr userDrawn="1"/>
        </p:nvCxnSpPr>
        <p:spPr>
          <a:xfrm>
            <a:off x="1008825" y="715777"/>
            <a:ext cx="10133100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80697B8-5F25-A32E-9B84-352B4EDC1D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0275" y="1098550"/>
            <a:ext cx="4389438" cy="5117794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Helvetica Neue" panose="02000503000000020004"/>
              </a:defRPr>
            </a:lvl1pPr>
            <a:lvl2pPr>
              <a:defRPr sz="1800">
                <a:solidFill>
                  <a:schemeClr val="tx1"/>
                </a:solidFill>
                <a:latin typeface="Helvetica Neue" panose="02000503000000020004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1"/>
            <a:endParaRPr lang="en-U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1EBB25B2-51A1-26C0-FB09-D9C49D6ECD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29953" y="1098550"/>
            <a:ext cx="4389438" cy="5117794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Helvetica Neue" panose="02000503000000020004"/>
              </a:defRPr>
            </a:lvl1pPr>
            <a:lvl2pPr>
              <a:defRPr sz="1800">
                <a:solidFill>
                  <a:schemeClr val="tx1"/>
                </a:solidFill>
                <a:latin typeface="Helvetica Neue" panose="02000503000000020004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0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Column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5B732-D045-96F9-A965-263BD85E2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6526"/>
            <a:ext cx="10382394" cy="685800"/>
          </a:xfrm>
        </p:spPr>
        <p:txBody>
          <a:bodyPr anchor="b">
            <a:normAutofit/>
          </a:bodyPr>
          <a:lstStyle>
            <a:lvl1pPr>
              <a:defRPr sz="3000" b="1">
                <a:solidFill>
                  <a:srgbClr val="184F78"/>
                </a:solidFill>
                <a:latin typeface="Helvetica Neue" panose="020005030000000200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E87416-334E-AB56-8CC1-8A2A2BB23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-2815230" y="2798900"/>
            <a:ext cx="6250944" cy="6531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D9182D-97BC-BCD9-68F2-3011914959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16200000">
            <a:off x="8754696" y="2798900"/>
            <a:ext cx="6250944" cy="65314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2A1BB73-811C-2B4C-7DF0-A4B90619091F}"/>
              </a:ext>
            </a:extLst>
          </p:cNvPr>
          <p:cNvSpPr/>
          <p:nvPr userDrawn="1"/>
        </p:nvSpPr>
        <p:spPr>
          <a:xfrm>
            <a:off x="1589" y="6216344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F8631AD-55F2-4794-4F92-F28D11CE9D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8570" y="6315973"/>
            <a:ext cx="2090547" cy="4423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1014EF-C7BC-173B-6620-3FEF6A6EE5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  <p:cxnSp>
        <p:nvCxnSpPr>
          <p:cNvPr id="15" name="Google Shape;117;g1085632c482_0_121">
            <a:extLst>
              <a:ext uri="{FF2B5EF4-FFF2-40B4-BE49-F238E27FC236}">
                <a16:creationId xmlns:a16="http://schemas.microsoft.com/office/drawing/2014/main" id="{EBFA0536-757E-76B3-BEC8-4D5525FBDD8B}"/>
              </a:ext>
            </a:extLst>
          </p:cNvPr>
          <p:cNvCxnSpPr/>
          <p:nvPr userDrawn="1"/>
        </p:nvCxnSpPr>
        <p:spPr>
          <a:xfrm>
            <a:off x="1008825" y="715777"/>
            <a:ext cx="10133100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3AD068E-AB14-5BFB-A549-6FDCBBCFA7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8825" y="1176995"/>
            <a:ext cx="3030538" cy="4965228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1"/>
                </a:solidFill>
                <a:latin typeface="Helvetica Neue" panose="0200050300000002000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4DA31066-2540-9B60-001C-092994D940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15716" y="1143919"/>
            <a:ext cx="3030538" cy="4965228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1"/>
                </a:solidFill>
                <a:latin typeface="Helvetica Neue" panose="0200050300000002000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0E794AB3-0C80-7288-2967-A704A8C7AD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34656" y="1151534"/>
            <a:ext cx="3030538" cy="4965228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1"/>
                </a:solidFill>
                <a:latin typeface="Helvetica Neue" panose="0200050300000002000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98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2B7E0-AC82-799D-4EE6-A7B87F37A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97" y="309418"/>
            <a:ext cx="10354685" cy="530225"/>
          </a:xfrm>
        </p:spPr>
        <p:txBody>
          <a:bodyPr anchor="b">
            <a:normAutofit/>
          </a:bodyPr>
          <a:lstStyle>
            <a:lvl1pPr>
              <a:defRPr sz="3000" b="1">
                <a:solidFill>
                  <a:srgbClr val="184F78"/>
                </a:solidFill>
                <a:latin typeface="Helvetica Neue" panose="020005030000000200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0D6A2B-E54E-6180-8252-0684291257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-2815230" y="2798900"/>
            <a:ext cx="6250944" cy="6531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F1057F-FA27-10CF-ED1C-4ED3A4C44D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16200000">
            <a:off x="8754696" y="2798900"/>
            <a:ext cx="6250944" cy="65314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F177EF5-0453-0A6B-E84D-DBA80E097CF7}"/>
              </a:ext>
            </a:extLst>
          </p:cNvPr>
          <p:cNvSpPr/>
          <p:nvPr userDrawn="1"/>
        </p:nvSpPr>
        <p:spPr>
          <a:xfrm>
            <a:off x="1589" y="6216344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3880A3-9916-C145-CA62-4C334086D5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8570" y="6315973"/>
            <a:ext cx="2090547" cy="4423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12DFC3-7352-48EA-C586-7BB9F193975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  <p:cxnSp>
        <p:nvCxnSpPr>
          <p:cNvPr id="13" name="Google Shape;117;g1085632c482_0_121">
            <a:extLst>
              <a:ext uri="{FF2B5EF4-FFF2-40B4-BE49-F238E27FC236}">
                <a16:creationId xmlns:a16="http://schemas.microsoft.com/office/drawing/2014/main" id="{8AF4A6EE-A8FF-3FC8-BE18-82622EA8D5E3}"/>
              </a:ext>
            </a:extLst>
          </p:cNvPr>
          <p:cNvCxnSpPr/>
          <p:nvPr userDrawn="1"/>
        </p:nvCxnSpPr>
        <p:spPr>
          <a:xfrm>
            <a:off x="1008825" y="715777"/>
            <a:ext cx="10133100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11B9E83-72B5-D82A-51A0-FFEEEE5FA2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8063" y="1163638"/>
            <a:ext cx="10133100" cy="4793817"/>
          </a:xfrm>
        </p:spPr>
        <p:txBody>
          <a:bodyPr/>
          <a:lstStyle>
            <a:lvl1pPr marL="514350" indent="-514350">
              <a:buAutoNum type="arabicPeriod"/>
              <a:defRPr>
                <a:solidFill>
                  <a:schemeClr val="tx1"/>
                </a:solidFill>
                <a:latin typeface="Helvetica Neue" panose="02000503000000020004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/>
              <a:t>Click to edit Master text styles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/>
              <a:t>Click to edit Master text styles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8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1A2F9C-4593-8E70-D588-1D2F18A9B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1852C-DB72-29CF-7325-C3348BC22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B4ED7-0EE6-9BC5-E388-E526C04E0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58B7A-E0C3-4DD1-9C82-68C826BCDC20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1B9F7-9F96-66D6-A507-64160F5F9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67FF2-032E-79E0-6B72-2EC69FEC7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C9CB6-09D7-4B5E-BFF3-E5DEF8684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60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62" r:id="rId13"/>
    <p:sldLayoutId id="2147483663" r:id="rId14"/>
    <p:sldLayoutId id="2147483665" r:id="rId15"/>
    <p:sldLayoutId id="2147483666" r:id="rId16"/>
    <p:sldLayoutId id="2147483667" r:id="rId17"/>
    <p:sldLayoutId id="214748366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4.png"/><Relationship Id="rId5" Type="http://schemas.openxmlformats.org/officeDocument/2006/relationships/customXml" Target="../ink/ink18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customXml" Target="../ink/ink19.xml"/><Relationship Id="rId7" Type="http://schemas.openxmlformats.org/officeDocument/2006/relationships/customXml" Target="../ink/ink21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.png"/><Relationship Id="rId5" Type="http://schemas.openxmlformats.org/officeDocument/2006/relationships/customXml" Target="../ink/ink20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png"/><Relationship Id="rId5" Type="http://schemas.openxmlformats.org/officeDocument/2006/relationships/customXml" Target="../ink/ink23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2.png"/><Relationship Id="rId2" Type="http://schemas.openxmlformats.org/officeDocument/2006/relationships/image" Target="../media/image5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customXml" Target="../ink/ink4.xml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customXml" Target="../ink/ink8.xml"/><Relationship Id="rId7" Type="http://schemas.openxmlformats.org/officeDocument/2006/relationships/customXml" Target="../ink/ink10.xml"/><Relationship Id="rId12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11" Type="http://schemas.openxmlformats.org/officeDocument/2006/relationships/customXml" Target="../ink/ink12.xml"/><Relationship Id="rId5" Type="http://schemas.openxmlformats.org/officeDocument/2006/relationships/customXml" Target="../ink/ink9.xml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customXml" Target="../ink/ink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customXml" Target="../ink/ink14.xml"/><Relationship Id="rId7" Type="http://schemas.openxmlformats.org/officeDocument/2006/relationships/customXml" Target="../ink/ink16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5" Type="http://schemas.openxmlformats.org/officeDocument/2006/relationships/customXml" Target="../ink/ink15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303AF95-0FB7-E804-4B93-1C2E89CF581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 rot="10800000">
            <a:off x="0" y="0"/>
            <a:ext cx="12192000" cy="2350048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9B3F3BD0-9C2F-A846-72C1-D83F5C1365DB}"/>
              </a:ext>
            </a:extLst>
          </p:cNvPr>
          <p:cNvSpPr/>
          <p:nvPr/>
        </p:nvSpPr>
        <p:spPr>
          <a:xfrm>
            <a:off x="1589" y="6216344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D9BD32A7-BF34-0968-AA44-36FBCC471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8570" y="6315973"/>
            <a:ext cx="2090547" cy="442398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93DE45C4-45A6-0763-EFEF-823F3F76AE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6617AB2-93FD-9055-A845-8BC4F1F6B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360" y="1806068"/>
            <a:ext cx="10556240" cy="2387600"/>
          </a:xfrm>
        </p:spPr>
        <p:txBody>
          <a:bodyPr>
            <a:normAutofit/>
          </a:bodyPr>
          <a:lstStyle/>
          <a:p>
            <a:pPr>
              <a:tabLst>
                <a:tab pos="169065" algn="l"/>
              </a:tabLst>
            </a:pPr>
            <a:r>
              <a:rPr lang="en-US" sz="5000" b="1" dirty="0">
                <a:solidFill>
                  <a:srgbClr val="33A7B7"/>
                </a:solidFill>
                <a:latin typeface="Arial"/>
                <a:cs typeface="Arial"/>
              </a:rPr>
              <a:t>A5-D2 Participant Health History / Clinician-assessed Medical Conditions</a:t>
            </a:r>
            <a:endParaRPr lang="en-US" sz="2500" b="1" dirty="0">
              <a:solidFill>
                <a:srgbClr val="33A7B7"/>
              </a:solidFill>
              <a:latin typeface="Arial"/>
              <a:cs typeface="Arial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208851D-CD35-916B-EFD4-14091A0C8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5759"/>
            <a:ext cx="9144000" cy="58333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buSzPts val="2100"/>
            </a:pPr>
            <a:r>
              <a:rPr lang="en-US" sz="2000" b="1" dirty="0">
                <a:solidFill>
                  <a:srgbClr val="194F78"/>
                </a:solidFill>
                <a:latin typeface="Arial"/>
                <a:ea typeface="Helvetica Neue" panose="02000503000000020004" pitchFamily="2" charset="0"/>
                <a:cs typeface="Arial"/>
                <a:sym typeface="Helvetica Neue"/>
              </a:rPr>
              <a:t>Presented by: Aimee Pierce, M.D.</a:t>
            </a:r>
            <a:endParaRPr lang="en-US" sz="1800" b="1" dirty="0">
              <a:solidFill>
                <a:srgbClr val="194F78"/>
              </a:solidFill>
              <a:latin typeface="Arial"/>
              <a:ea typeface="Helvetica Neue" panose="02000503000000020004" pitchFamily="2" charset="0"/>
              <a:cs typeface="Arial"/>
              <a:sym typeface="Helvetica Neue"/>
            </a:endParaRPr>
          </a:p>
        </p:txBody>
      </p:sp>
      <p:cxnSp>
        <p:nvCxnSpPr>
          <p:cNvPr id="13" name="Google Shape;85;p17">
            <a:extLst>
              <a:ext uri="{FF2B5EF4-FFF2-40B4-BE49-F238E27FC236}">
                <a16:creationId xmlns:a16="http://schemas.microsoft.com/office/drawing/2014/main" id="{2BA5D754-7FD2-7712-97D1-3CDC93FA6470}"/>
              </a:ext>
            </a:extLst>
          </p:cNvPr>
          <p:cNvCxnSpPr>
            <a:cxnSpLocks/>
          </p:cNvCxnSpPr>
          <p:nvPr/>
        </p:nvCxnSpPr>
        <p:spPr>
          <a:xfrm>
            <a:off x="2943616" y="4891493"/>
            <a:ext cx="6300592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Subtitle 2">
            <a:extLst>
              <a:ext uri="{FF2B5EF4-FFF2-40B4-BE49-F238E27FC236}">
                <a16:creationId xmlns:a16="http://schemas.microsoft.com/office/drawing/2014/main" id="{3FB23B7D-CFF3-370F-58BC-A697AA5F5307}"/>
              </a:ext>
            </a:extLst>
          </p:cNvPr>
          <p:cNvSpPr txBox="1">
            <a:spLocks/>
          </p:cNvSpPr>
          <p:nvPr/>
        </p:nvSpPr>
        <p:spPr>
          <a:xfrm>
            <a:off x="1521912" y="4859260"/>
            <a:ext cx="9144000" cy="6416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ts val="2100"/>
            </a:pPr>
            <a:r>
              <a:rPr lang="en-US" sz="1800" b="1" dirty="0">
                <a:solidFill>
                  <a:srgbClr val="194F78"/>
                </a:solidFill>
                <a:latin typeface="Arial"/>
                <a:ea typeface="Helvetica Neue" panose="02000503000000020004" pitchFamily="2" charset="0"/>
                <a:cs typeface="Arial"/>
                <a:sym typeface="Helvetica Neue"/>
              </a:rPr>
              <a:t>May 14, 2024 – UDSv4 Virtual Clinical Training Workshop</a:t>
            </a:r>
          </a:p>
        </p:txBody>
      </p:sp>
    </p:spTree>
    <p:extLst>
      <p:ext uri="{BB962C8B-B14F-4D97-AF65-F5344CB8AC3E}">
        <p14:creationId xmlns:p14="http://schemas.microsoft.com/office/powerpoint/2010/main" val="1420486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4A4EE-55E9-E54C-3B18-60BDD6573FA5}"/>
              </a:ext>
            </a:extLst>
          </p:cNvPr>
          <p:cNvSpPr txBox="1">
            <a:spLocks/>
          </p:cNvSpPr>
          <p:nvPr/>
        </p:nvSpPr>
        <p:spPr>
          <a:xfrm>
            <a:off x="1284288" y="1136650"/>
            <a:ext cx="9974262" cy="3657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rial"/>
              <a:ea typeface="Helvetica Neue" panose="02000503000000020004" pitchFamily="2" charset="0"/>
              <a:cs typeface="Arial"/>
            </a:endParaRPr>
          </a:p>
        </p:txBody>
      </p:sp>
      <p:cxnSp>
        <p:nvCxnSpPr>
          <p:cNvPr id="9" name="Google Shape;85;p17">
            <a:extLst>
              <a:ext uri="{FF2B5EF4-FFF2-40B4-BE49-F238E27FC236}">
                <a16:creationId xmlns:a16="http://schemas.microsoft.com/office/drawing/2014/main" id="{6794CFF7-9F86-5F48-81B9-C2965104FDF7}"/>
              </a:ext>
            </a:extLst>
          </p:cNvPr>
          <p:cNvCxnSpPr>
            <a:cxnSpLocks/>
          </p:cNvCxnSpPr>
          <p:nvPr/>
        </p:nvCxnSpPr>
        <p:spPr>
          <a:xfrm>
            <a:off x="994583" y="718078"/>
            <a:ext cx="10249725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Title 4">
            <a:extLst>
              <a:ext uri="{FF2B5EF4-FFF2-40B4-BE49-F238E27FC236}">
                <a16:creationId xmlns:a16="http://schemas.microsoft.com/office/drawing/2014/main" id="{273221FB-D30E-3912-E8AA-C53F611811D0}"/>
              </a:ext>
            </a:extLst>
          </p:cNvPr>
          <p:cNvSpPr txBox="1">
            <a:spLocks/>
          </p:cNvSpPr>
          <p:nvPr/>
        </p:nvSpPr>
        <p:spPr>
          <a:xfrm>
            <a:off x="1008824" y="238243"/>
            <a:ext cx="10249725" cy="418249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30587D"/>
                </a:solidFill>
                <a:latin typeface="Arial"/>
                <a:ea typeface="Helvetica Neue" panose="02000503000000020004" pitchFamily="2" charset="0"/>
                <a:cs typeface="Arial"/>
              </a:rPr>
              <a:t>4g. and 4h. Repetitive head impacts and TBI </a:t>
            </a:r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81F5B9CA-9911-BEAF-B042-91CF31513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686" y="864708"/>
            <a:ext cx="5387823" cy="2117028"/>
          </a:xfrm>
          <a:prstGeom prst="rect">
            <a:avLst/>
          </a:prstGeom>
        </p:spPr>
      </p:pic>
      <p:pic>
        <p:nvPicPr>
          <p:cNvPr id="8" name="Picture 7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FFE9549A-7A12-4232-37A3-5E092FB67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685" y="3128364"/>
            <a:ext cx="5387823" cy="30124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9F9886-D5AA-01B1-F7FC-969BF0727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520" y="2258515"/>
            <a:ext cx="4970018" cy="1739698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89D9DFE0-55AF-096E-6CE2-F79BEE33542D}"/>
              </a:ext>
            </a:extLst>
          </p:cNvPr>
          <p:cNvSpPr/>
          <p:nvPr/>
        </p:nvSpPr>
        <p:spPr>
          <a:xfrm>
            <a:off x="5565538" y="2823833"/>
            <a:ext cx="593971" cy="41247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22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oogle Shape;85;p17">
            <a:extLst>
              <a:ext uri="{FF2B5EF4-FFF2-40B4-BE49-F238E27FC236}">
                <a16:creationId xmlns:a16="http://schemas.microsoft.com/office/drawing/2014/main" id="{6794CFF7-9F86-5F48-81B9-C2965104FDF7}"/>
              </a:ext>
            </a:extLst>
          </p:cNvPr>
          <p:cNvCxnSpPr>
            <a:cxnSpLocks/>
          </p:cNvCxnSpPr>
          <p:nvPr/>
        </p:nvCxnSpPr>
        <p:spPr>
          <a:xfrm>
            <a:off x="994583" y="718078"/>
            <a:ext cx="10249725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Title 4">
            <a:extLst>
              <a:ext uri="{FF2B5EF4-FFF2-40B4-BE49-F238E27FC236}">
                <a16:creationId xmlns:a16="http://schemas.microsoft.com/office/drawing/2014/main" id="{273221FB-D30E-3912-E8AA-C53F611811D0}"/>
              </a:ext>
            </a:extLst>
          </p:cNvPr>
          <p:cNvSpPr txBox="1">
            <a:spLocks/>
          </p:cNvSpPr>
          <p:nvPr/>
        </p:nvSpPr>
        <p:spPr>
          <a:xfrm>
            <a:off x="1008824" y="238243"/>
            <a:ext cx="10249725" cy="418249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30587D"/>
                </a:solidFill>
                <a:latin typeface="Arial"/>
                <a:ea typeface="Helvetica Neue" panose="02000503000000020004" pitchFamily="2" charset="0"/>
                <a:cs typeface="Arial"/>
              </a:rPr>
              <a:t>5a. Diabetes 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388DC88-3D21-D9CD-4D77-047F85EF5804}"/>
              </a:ext>
            </a:extLst>
          </p:cNvPr>
          <p:cNvSpPr txBox="1">
            <a:spLocks/>
          </p:cNvSpPr>
          <p:nvPr/>
        </p:nvSpPr>
        <p:spPr>
          <a:xfrm>
            <a:off x="1320693" y="1016357"/>
            <a:ext cx="5018462" cy="51177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Arial"/>
              <a:ea typeface="Helvetica Neue" panose="02000503000000020004" pitchFamily="2" charset="0"/>
              <a:cs typeface="Arial"/>
            </a:endParaRPr>
          </a:p>
          <a:p>
            <a:pPr lvl="1"/>
            <a:endParaRPr lang="en-US" dirty="0">
              <a:latin typeface="Arial"/>
              <a:ea typeface="Helvetica Neue" panose="02000503000000020004" pitchFamily="2" charset="0"/>
              <a:cs typeface="Arial"/>
            </a:endParaRPr>
          </a:p>
          <a:p>
            <a:endParaRPr lang="en-US" dirty="0">
              <a:latin typeface="Arial"/>
              <a:ea typeface="Helvetica Neue" panose="02000503000000020004" pitchFamily="2" charset="0"/>
              <a:cs typeface="Arial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DEB78A5-262F-4640-6BC8-E948C087099F}"/>
              </a:ext>
            </a:extLst>
          </p:cNvPr>
          <p:cNvSpPr txBox="1">
            <a:spLocks/>
          </p:cNvSpPr>
          <p:nvPr/>
        </p:nvSpPr>
        <p:spPr>
          <a:xfrm>
            <a:off x="6569075" y="1016357"/>
            <a:ext cx="5018462" cy="51177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 Neue" panose="02000503000000020004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84F78"/>
                </a:solidFill>
                <a:latin typeface="Helvetica Neue" panose="020005030000000200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84F78"/>
                </a:solidFill>
                <a:latin typeface="Helvetica Neue" panose="020005030000000200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4F78"/>
                </a:solidFill>
                <a:latin typeface="Helvetica Neue" panose="0200050300000002000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84F78"/>
                </a:solidFill>
                <a:latin typeface="Helvetica Neue" panose="020005030000000200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Arial"/>
              <a:ea typeface="Helvetica Neue" panose="02000503000000020004" pitchFamily="2" charset="0"/>
              <a:cs typeface="Arial"/>
            </a:endParaRPr>
          </a:p>
          <a:p>
            <a:pPr lvl="1"/>
            <a:endParaRPr lang="en-US" dirty="0">
              <a:solidFill>
                <a:schemeClr val="tx1"/>
              </a:solidFill>
              <a:latin typeface="Arial"/>
              <a:ea typeface="Helvetica Neue" panose="02000503000000020004" pitchFamily="2" charset="0"/>
              <a:cs typeface="Arial"/>
            </a:endParaRPr>
          </a:p>
          <a:p>
            <a:endParaRPr lang="en-US" dirty="0">
              <a:latin typeface="Arial"/>
              <a:ea typeface="Helvetica Neue" panose="02000503000000020004" pitchFamily="2" charset="0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239544-88B7-7AF1-3007-5B08B9C39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43" y="1273871"/>
            <a:ext cx="10772153" cy="456777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4208976-E036-D20A-9F83-5FCF8A8DC2BC}"/>
                  </a:ext>
                </a:extLst>
              </p14:cNvPr>
              <p14:cNvContentPartPr/>
              <p14:nvPr/>
            </p14:nvContentPartPr>
            <p14:xfrm>
              <a:off x="1912868" y="3891130"/>
              <a:ext cx="954720" cy="30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4208976-E036-D20A-9F83-5FCF8A8DC2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59228" y="3783130"/>
                <a:ext cx="106236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02DA0BB-5133-373D-62E7-4594F88B51EB}"/>
                  </a:ext>
                </a:extLst>
              </p14:cNvPr>
              <p14:cNvContentPartPr/>
              <p14:nvPr/>
            </p14:nvContentPartPr>
            <p14:xfrm>
              <a:off x="1903148" y="5634970"/>
              <a:ext cx="1992600" cy="252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02DA0BB-5133-373D-62E7-4594F88B51E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49508" y="5527330"/>
                <a:ext cx="2100240" cy="24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8394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oogle Shape;85;p17">
            <a:extLst>
              <a:ext uri="{FF2B5EF4-FFF2-40B4-BE49-F238E27FC236}">
                <a16:creationId xmlns:a16="http://schemas.microsoft.com/office/drawing/2014/main" id="{6794CFF7-9F86-5F48-81B9-C2965104FDF7}"/>
              </a:ext>
            </a:extLst>
          </p:cNvPr>
          <p:cNvCxnSpPr>
            <a:cxnSpLocks/>
          </p:cNvCxnSpPr>
          <p:nvPr/>
        </p:nvCxnSpPr>
        <p:spPr>
          <a:xfrm>
            <a:off x="994583" y="718078"/>
            <a:ext cx="10249725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Title 4">
            <a:extLst>
              <a:ext uri="{FF2B5EF4-FFF2-40B4-BE49-F238E27FC236}">
                <a16:creationId xmlns:a16="http://schemas.microsoft.com/office/drawing/2014/main" id="{273221FB-D30E-3912-E8AA-C53F611811D0}"/>
              </a:ext>
            </a:extLst>
          </p:cNvPr>
          <p:cNvSpPr txBox="1">
            <a:spLocks/>
          </p:cNvSpPr>
          <p:nvPr/>
        </p:nvSpPr>
        <p:spPr>
          <a:xfrm>
            <a:off x="1008824" y="238243"/>
            <a:ext cx="10249725" cy="418249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30587D"/>
                </a:solidFill>
                <a:latin typeface="Arial"/>
                <a:ea typeface="Helvetica Neue" panose="02000503000000020004" pitchFamily="2" charset="0"/>
                <a:cs typeface="Arial"/>
              </a:rPr>
              <a:t>5i. Sleep apnea - treatment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6DB1034-1989-591B-2BF9-A0E2EA0E581C}"/>
              </a:ext>
            </a:extLst>
          </p:cNvPr>
          <p:cNvSpPr txBox="1">
            <a:spLocks/>
          </p:cNvSpPr>
          <p:nvPr/>
        </p:nvSpPr>
        <p:spPr>
          <a:xfrm>
            <a:off x="1008063" y="1163638"/>
            <a:ext cx="10133100" cy="47938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Arial"/>
              <a:ea typeface="Helvetica Neue" panose="02000503000000020004" pitchFamily="2" charset="0"/>
              <a:cs typeface="Arial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69723A21-DE58-9321-949E-8729022C2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87" y="1883660"/>
            <a:ext cx="11017526" cy="30906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65CAC26-2AE9-A905-EF8F-A449F1F89D5A}"/>
                  </a:ext>
                </a:extLst>
              </p14:cNvPr>
              <p14:cNvContentPartPr/>
              <p14:nvPr/>
            </p14:nvContentPartPr>
            <p14:xfrm>
              <a:off x="3120668" y="2727970"/>
              <a:ext cx="2265840" cy="702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65CAC26-2AE9-A905-EF8F-A449F1F89D5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7028" y="2620330"/>
                <a:ext cx="237348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6B6DC89-FCC8-25C7-D3A7-6AB5DEDB2987}"/>
                  </a:ext>
                </a:extLst>
              </p14:cNvPr>
              <p14:cNvContentPartPr/>
              <p14:nvPr/>
            </p14:nvContentPartPr>
            <p14:xfrm>
              <a:off x="3354308" y="3917050"/>
              <a:ext cx="1893240" cy="489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6B6DC89-FCC8-25C7-D3A7-6AB5DEDB298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00668" y="3809050"/>
                <a:ext cx="200088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C3E360D-0E1F-6BAD-64DF-E9B6515B2779}"/>
                  </a:ext>
                </a:extLst>
              </p14:cNvPr>
              <p14:cNvContentPartPr/>
              <p14:nvPr/>
            </p14:nvContentPartPr>
            <p14:xfrm>
              <a:off x="1962908" y="4164010"/>
              <a:ext cx="1615320" cy="25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C3E360D-0E1F-6BAD-64DF-E9B6515B277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08908" y="4056010"/>
                <a:ext cx="1722960" cy="24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0041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oogle Shape;85;p17">
            <a:extLst>
              <a:ext uri="{FF2B5EF4-FFF2-40B4-BE49-F238E27FC236}">
                <a16:creationId xmlns:a16="http://schemas.microsoft.com/office/drawing/2014/main" id="{6794CFF7-9F86-5F48-81B9-C2965104FDF7}"/>
              </a:ext>
            </a:extLst>
          </p:cNvPr>
          <p:cNvCxnSpPr>
            <a:cxnSpLocks/>
          </p:cNvCxnSpPr>
          <p:nvPr/>
        </p:nvCxnSpPr>
        <p:spPr>
          <a:xfrm>
            <a:off x="994583" y="718078"/>
            <a:ext cx="10249725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Title 4">
            <a:extLst>
              <a:ext uri="{FF2B5EF4-FFF2-40B4-BE49-F238E27FC236}">
                <a16:creationId xmlns:a16="http://schemas.microsoft.com/office/drawing/2014/main" id="{273221FB-D30E-3912-E8AA-C53F611811D0}"/>
              </a:ext>
            </a:extLst>
          </p:cNvPr>
          <p:cNvSpPr txBox="1">
            <a:spLocks/>
          </p:cNvSpPr>
          <p:nvPr/>
        </p:nvSpPr>
        <p:spPr>
          <a:xfrm>
            <a:off x="1008824" y="238243"/>
            <a:ext cx="10249725" cy="418249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30587D"/>
                </a:solidFill>
                <a:latin typeface="Arial"/>
                <a:ea typeface="Helvetica Neue" panose="02000503000000020004" pitchFamily="2" charset="0"/>
                <a:cs typeface="Arial"/>
              </a:rPr>
              <a:t>5m. Cancer history and treatment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6DB1034-1989-591B-2BF9-A0E2EA0E581C}"/>
              </a:ext>
            </a:extLst>
          </p:cNvPr>
          <p:cNvSpPr txBox="1">
            <a:spLocks/>
          </p:cNvSpPr>
          <p:nvPr/>
        </p:nvSpPr>
        <p:spPr>
          <a:xfrm>
            <a:off x="1008063" y="1163638"/>
            <a:ext cx="10133100" cy="47938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Arial"/>
              <a:ea typeface="Helvetica Neue" panose="02000503000000020004" pitchFamily="2" charset="0"/>
              <a:cs typeface="Arial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722AF00A-FB36-2576-B0D1-87CAD4E28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24302"/>
            <a:ext cx="10107990" cy="53156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2102D50-7653-DFB0-9C2F-9D1CF900F341}"/>
                  </a:ext>
                </a:extLst>
              </p14:cNvPr>
              <p14:cNvContentPartPr/>
              <p14:nvPr/>
            </p14:nvContentPartPr>
            <p14:xfrm>
              <a:off x="8298908" y="2221090"/>
              <a:ext cx="1406520" cy="57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2102D50-7653-DFB0-9C2F-9D1CF900F3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45268" y="2113450"/>
                <a:ext cx="151416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0A5261E-C720-656B-3D25-C049ED04EAF2}"/>
                  </a:ext>
                </a:extLst>
              </p14:cNvPr>
              <p14:cNvContentPartPr/>
              <p14:nvPr/>
            </p14:nvContentPartPr>
            <p14:xfrm>
              <a:off x="2399948" y="4303330"/>
              <a:ext cx="1774080" cy="500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0A5261E-C720-656B-3D25-C049ED04EAF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46308" y="4195330"/>
                <a:ext cx="1881720" cy="26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0504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oogle Shape;85;p17">
            <a:extLst>
              <a:ext uri="{FF2B5EF4-FFF2-40B4-BE49-F238E27FC236}">
                <a16:creationId xmlns:a16="http://schemas.microsoft.com/office/drawing/2014/main" id="{6794CFF7-9F86-5F48-81B9-C2965104FDF7}"/>
              </a:ext>
            </a:extLst>
          </p:cNvPr>
          <p:cNvCxnSpPr>
            <a:cxnSpLocks/>
          </p:cNvCxnSpPr>
          <p:nvPr/>
        </p:nvCxnSpPr>
        <p:spPr>
          <a:xfrm>
            <a:off x="994583" y="718078"/>
            <a:ext cx="10249725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Title 4">
            <a:extLst>
              <a:ext uri="{FF2B5EF4-FFF2-40B4-BE49-F238E27FC236}">
                <a16:creationId xmlns:a16="http://schemas.microsoft.com/office/drawing/2014/main" id="{273221FB-D30E-3912-E8AA-C53F611811D0}"/>
              </a:ext>
            </a:extLst>
          </p:cNvPr>
          <p:cNvSpPr txBox="1">
            <a:spLocks/>
          </p:cNvSpPr>
          <p:nvPr/>
        </p:nvSpPr>
        <p:spPr>
          <a:xfrm>
            <a:off x="1008824" y="238243"/>
            <a:ext cx="10249725" cy="418249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30587D"/>
                </a:solidFill>
                <a:latin typeface="Arial"/>
                <a:ea typeface="Helvetica Neue" panose="02000503000000020004" pitchFamily="2" charset="0"/>
                <a:cs typeface="Arial"/>
              </a:rPr>
              <a:t>Section 5 – Broader and deeper coverage of medical conditions 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6DB1034-1989-591B-2BF9-A0E2EA0E581C}"/>
              </a:ext>
            </a:extLst>
          </p:cNvPr>
          <p:cNvSpPr txBox="1">
            <a:spLocks/>
          </p:cNvSpPr>
          <p:nvPr/>
        </p:nvSpPr>
        <p:spPr>
          <a:xfrm>
            <a:off x="1008063" y="1163638"/>
            <a:ext cx="10133100" cy="47938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Arial"/>
              <a:ea typeface="Helvetica Neue" panose="02000503000000020004" pitchFamily="2" charset="0"/>
              <a:cs typeface="Arial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7B15E7F0-49CE-1F4A-AD2B-78D2F00E6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283" y="752960"/>
            <a:ext cx="8058728" cy="515585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C454F3E-274C-143B-260C-0997DF131E68}"/>
                  </a:ext>
                </a:extLst>
              </p14:cNvPr>
              <p14:cNvContentPartPr/>
              <p14:nvPr/>
            </p14:nvContentPartPr>
            <p14:xfrm>
              <a:off x="2588948" y="1654090"/>
              <a:ext cx="1102680" cy="414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C454F3E-274C-143B-260C-0997DF131E6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34948" y="1546450"/>
                <a:ext cx="1210320" cy="25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6281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oogle Shape;85;p17">
            <a:extLst>
              <a:ext uri="{FF2B5EF4-FFF2-40B4-BE49-F238E27FC236}">
                <a16:creationId xmlns:a16="http://schemas.microsoft.com/office/drawing/2014/main" id="{6794CFF7-9F86-5F48-81B9-C2965104FDF7}"/>
              </a:ext>
            </a:extLst>
          </p:cNvPr>
          <p:cNvCxnSpPr>
            <a:cxnSpLocks/>
          </p:cNvCxnSpPr>
          <p:nvPr/>
        </p:nvCxnSpPr>
        <p:spPr>
          <a:xfrm>
            <a:off x="994583" y="718078"/>
            <a:ext cx="10249725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Title 4">
            <a:extLst>
              <a:ext uri="{FF2B5EF4-FFF2-40B4-BE49-F238E27FC236}">
                <a16:creationId xmlns:a16="http://schemas.microsoft.com/office/drawing/2014/main" id="{273221FB-D30E-3912-E8AA-C53F611811D0}"/>
              </a:ext>
            </a:extLst>
          </p:cNvPr>
          <p:cNvSpPr txBox="1">
            <a:spLocks/>
          </p:cNvSpPr>
          <p:nvPr/>
        </p:nvSpPr>
        <p:spPr>
          <a:xfrm>
            <a:off x="1008824" y="238243"/>
            <a:ext cx="10249725" cy="418249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rgbClr val="30587D"/>
                </a:solidFill>
                <a:latin typeface="Arial"/>
                <a:ea typeface="Helvetica Neue" panose="02000503000000020004" pitchFamily="2" charset="0"/>
                <a:cs typeface="Arial"/>
              </a:rPr>
              <a:t>Section 6 – Psychiatric conditions 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6DB1034-1989-591B-2BF9-A0E2EA0E581C}"/>
              </a:ext>
            </a:extLst>
          </p:cNvPr>
          <p:cNvSpPr txBox="1">
            <a:spLocks/>
          </p:cNvSpPr>
          <p:nvPr/>
        </p:nvSpPr>
        <p:spPr>
          <a:xfrm>
            <a:off x="1008063" y="1163638"/>
            <a:ext cx="10133100" cy="47938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en-US" dirty="0">
              <a:latin typeface="Arial"/>
              <a:ea typeface="Helvetica Neue" panose="02000503000000020004" pitchFamily="2" charset="0"/>
              <a:cs typeface="Arial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FAF8884-A41C-13C3-245E-F934775DA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797" y="738505"/>
            <a:ext cx="8165522" cy="535418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D0A2239-E07C-1E7E-36D3-201B6534F481}"/>
                  </a:ext>
                </a:extLst>
              </p14:cNvPr>
              <p14:cNvContentPartPr/>
              <p14:nvPr/>
            </p14:nvContentPartPr>
            <p14:xfrm>
              <a:off x="4084748" y="1172770"/>
              <a:ext cx="1580040" cy="302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D0A2239-E07C-1E7E-36D3-201B6534F48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31108" y="1064770"/>
                <a:ext cx="1687680" cy="24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6896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oogle Shape;85;p17">
            <a:extLst>
              <a:ext uri="{FF2B5EF4-FFF2-40B4-BE49-F238E27FC236}">
                <a16:creationId xmlns:a16="http://schemas.microsoft.com/office/drawing/2014/main" id="{6794CFF7-9F86-5F48-81B9-C2965104FDF7}"/>
              </a:ext>
            </a:extLst>
          </p:cNvPr>
          <p:cNvCxnSpPr>
            <a:cxnSpLocks/>
          </p:cNvCxnSpPr>
          <p:nvPr/>
        </p:nvCxnSpPr>
        <p:spPr>
          <a:xfrm>
            <a:off x="994583" y="718078"/>
            <a:ext cx="10249725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Title 4">
            <a:extLst>
              <a:ext uri="{FF2B5EF4-FFF2-40B4-BE49-F238E27FC236}">
                <a16:creationId xmlns:a16="http://schemas.microsoft.com/office/drawing/2014/main" id="{273221FB-D30E-3912-E8AA-C53F611811D0}"/>
              </a:ext>
            </a:extLst>
          </p:cNvPr>
          <p:cNvSpPr txBox="1">
            <a:spLocks/>
          </p:cNvSpPr>
          <p:nvPr/>
        </p:nvSpPr>
        <p:spPr>
          <a:xfrm>
            <a:off x="1008824" y="238243"/>
            <a:ext cx="10249725" cy="418249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30587D"/>
                </a:solidFill>
                <a:latin typeface="Arial"/>
                <a:ea typeface="Helvetica Neue" panose="02000503000000020004" pitchFamily="2" charset="0"/>
                <a:cs typeface="Arial"/>
              </a:rPr>
              <a:t>Section 7 – menstrual and reproductive health - New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6DB1034-1989-591B-2BF9-A0E2EA0E581C}"/>
              </a:ext>
            </a:extLst>
          </p:cNvPr>
          <p:cNvSpPr txBox="1">
            <a:spLocks/>
          </p:cNvSpPr>
          <p:nvPr/>
        </p:nvSpPr>
        <p:spPr>
          <a:xfrm>
            <a:off x="1008063" y="1163638"/>
            <a:ext cx="10133100" cy="47938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Arial"/>
              <a:ea typeface="Helvetica Neue" panose="02000503000000020004" pitchFamily="2" charset="0"/>
              <a:cs typeface="Arial"/>
            </a:endParaRPr>
          </a:p>
        </p:txBody>
      </p:sp>
      <p:pic>
        <p:nvPicPr>
          <p:cNvPr id="5" name="Picture 4" descr="A screenshot of a medical form&#10;&#10;Description automatically generated">
            <a:extLst>
              <a:ext uri="{FF2B5EF4-FFF2-40B4-BE49-F238E27FC236}">
                <a16:creationId xmlns:a16="http://schemas.microsoft.com/office/drawing/2014/main" id="{66268670-1B14-C3B8-4E5D-ECD9AE07C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829" y="882308"/>
            <a:ext cx="6460129" cy="525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12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oogle Shape;85;p17">
            <a:extLst>
              <a:ext uri="{FF2B5EF4-FFF2-40B4-BE49-F238E27FC236}">
                <a16:creationId xmlns:a16="http://schemas.microsoft.com/office/drawing/2014/main" id="{6794CFF7-9F86-5F48-81B9-C2965104FDF7}"/>
              </a:ext>
            </a:extLst>
          </p:cNvPr>
          <p:cNvCxnSpPr>
            <a:cxnSpLocks/>
          </p:cNvCxnSpPr>
          <p:nvPr/>
        </p:nvCxnSpPr>
        <p:spPr>
          <a:xfrm>
            <a:off x="994583" y="718078"/>
            <a:ext cx="10249725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Title 4">
            <a:extLst>
              <a:ext uri="{FF2B5EF4-FFF2-40B4-BE49-F238E27FC236}">
                <a16:creationId xmlns:a16="http://schemas.microsoft.com/office/drawing/2014/main" id="{273221FB-D30E-3912-E8AA-C53F611811D0}"/>
              </a:ext>
            </a:extLst>
          </p:cNvPr>
          <p:cNvSpPr txBox="1">
            <a:spLocks/>
          </p:cNvSpPr>
          <p:nvPr/>
        </p:nvSpPr>
        <p:spPr>
          <a:xfrm>
            <a:off x="1008824" y="238243"/>
            <a:ext cx="10249725" cy="418249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30587D"/>
                </a:solidFill>
                <a:latin typeface="Arial"/>
                <a:ea typeface="Helvetica Neue" panose="02000503000000020004" pitchFamily="2" charset="0"/>
                <a:cs typeface="Arial"/>
              </a:rPr>
              <a:t>Summary 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6DB1034-1989-591B-2BF9-A0E2EA0E581C}"/>
              </a:ext>
            </a:extLst>
          </p:cNvPr>
          <p:cNvSpPr txBox="1">
            <a:spLocks/>
          </p:cNvSpPr>
          <p:nvPr/>
        </p:nvSpPr>
        <p:spPr>
          <a:xfrm>
            <a:off x="1008063" y="1163638"/>
            <a:ext cx="10133100" cy="47938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Arial"/>
              <a:ea typeface="Helvetica Neue" panose="02000503000000020004" pitchFamily="2" charset="0"/>
              <a:cs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118F3-3E8E-F37C-77C7-C56ABF35F5DC}"/>
              </a:ext>
            </a:extLst>
          </p:cNvPr>
          <p:cNvSpPr txBox="1">
            <a:spLocks/>
          </p:cNvSpPr>
          <p:nvPr/>
        </p:nvSpPr>
        <p:spPr>
          <a:xfrm>
            <a:off x="892359" y="805567"/>
            <a:ext cx="9974262" cy="3657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effectLst/>
              <a:latin typeface="Aptos" panose="020B0004020202020204" pitchFamily="34" charset="0"/>
            </a:endParaRPr>
          </a:p>
          <a:p>
            <a:r>
              <a:rPr lang="en-US" dirty="0">
                <a:effectLst/>
                <a:latin typeface="Aptos" panose="020B0004020202020204" pitchFamily="34" charset="0"/>
              </a:rPr>
              <a:t>From UDSv3, A5 Health History and D2 Clinician-assessed Medical Conditions have been combined into a single form: UDSv4 A5-D2 Participant </a:t>
            </a:r>
            <a:r>
              <a:rPr lang="en-US" dirty="0">
                <a:latin typeface="Aptos" panose="020B0004020202020204" pitchFamily="34" charset="0"/>
              </a:rPr>
              <a:t>Health History / Clinician-assessed Medical Conditions</a:t>
            </a:r>
            <a:endParaRPr lang="en-US" dirty="0">
              <a:latin typeface="Arial"/>
              <a:ea typeface="Helvetica Neue" panose="02000503000000020004" pitchFamily="2" charset="0"/>
              <a:cs typeface="Arial"/>
            </a:endParaRPr>
          </a:p>
          <a:p>
            <a:r>
              <a:rPr lang="en-US" dirty="0">
                <a:effectLst/>
                <a:latin typeface="Aptos" panose="020B0004020202020204" pitchFamily="34" charset="0"/>
              </a:rPr>
              <a:t>A5-D2 is to be completed by the clinician or ADRC staff based on the medical history interview with the participant and co-participant, as well as review of any medical records that are available.</a:t>
            </a:r>
          </a:p>
          <a:p>
            <a:r>
              <a:rPr lang="en-US" dirty="0">
                <a:latin typeface="Aptos" panose="020B0004020202020204" pitchFamily="34" charset="0"/>
                <a:ea typeface="Helvetica Neue" panose="02000503000000020004" pitchFamily="2" charset="0"/>
                <a:cs typeface="Arial"/>
              </a:rPr>
              <a:t>Broader and deeper coverage of health history including topics in neurologic, medical, psychiatric, and reproductive health</a:t>
            </a:r>
            <a:endParaRPr lang="en-US" dirty="0">
              <a:latin typeface="Arial"/>
              <a:ea typeface="Helvetica Neue" panose="02000503000000020004" pitchFamily="2" charset="0"/>
              <a:cs typeface="Arial"/>
            </a:endParaRPr>
          </a:p>
          <a:p>
            <a:endParaRPr lang="en-US" dirty="0">
              <a:latin typeface="Arial"/>
              <a:ea typeface="Helvetica Neue" panose="02000503000000020004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911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515F4-1C17-BAEA-2D96-A0E04A480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3402"/>
            <a:ext cx="10515600" cy="1325563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199369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94A8C0-5D42-23B8-B2B9-30A11BEBF0B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-3072565" y="3056235"/>
            <a:ext cx="6858002" cy="7455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CCC547-01B0-2E2C-83A7-7B96550D04E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16200000">
            <a:off x="8390232" y="3056234"/>
            <a:ext cx="6858002" cy="74553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44958E4-3F19-9696-69CC-628EE46E3D69}"/>
              </a:ext>
            </a:extLst>
          </p:cNvPr>
          <p:cNvSpPr/>
          <p:nvPr/>
        </p:nvSpPr>
        <p:spPr>
          <a:xfrm>
            <a:off x="4434028" y="2141761"/>
            <a:ext cx="3323944" cy="1046418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21899" tIns="60949" rIns="121899" bIns="60949" rtlCol="0" anchor="ctr">
            <a:spAutoFit/>
          </a:bodyPr>
          <a:lstStyle/>
          <a:p>
            <a:pPr algn="ctr">
              <a:tabLst>
                <a:tab pos="169065" algn="l"/>
              </a:tabLst>
            </a:pPr>
            <a:r>
              <a:rPr lang="en-US" sz="6000" b="1" dirty="0">
                <a:solidFill>
                  <a:srgbClr val="FDC22E"/>
                </a:solidFill>
                <a:latin typeface="Arial"/>
                <a:ea typeface="Helvetica Neue" panose="02000503000000020004" pitchFamily="2" charset="0"/>
                <a:cs typeface="Arial"/>
              </a:rPr>
              <a:t>Connect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CC8D78A-FFFE-BE24-FA6F-186841938A31}"/>
              </a:ext>
            </a:extLst>
          </p:cNvPr>
          <p:cNvSpPr/>
          <p:nvPr/>
        </p:nvSpPr>
        <p:spPr>
          <a:xfrm>
            <a:off x="4595943" y="3403693"/>
            <a:ext cx="3000138" cy="608606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21899" tIns="60949" rIns="121899" bIns="60949" rtlCol="0" anchor="ctr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  <a:buSzPts val="2100"/>
            </a:pPr>
            <a:r>
              <a:rPr lang="en-US" sz="2400" b="1" dirty="0">
                <a:solidFill>
                  <a:srgbClr val="30587D"/>
                </a:solidFill>
                <a:latin typeface="Arial"/>
                <a:ea typeface="Helvetica Neue"/>
                <a:cs typeface="Arial"/>
                <a:sym typeface="Helvetica Neue"/>
              </a:rPr>
              <a:t>Aimee Pierce, M.D.	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452F3C6-1CC6-A412-CB6C-F5F1A7E2AB57}"/>
              </a:ext>
            </a:extLst>
          </p:cNvPr>
          <p:cNvSpPr/>
          <p:nvPr/>
        </p:nvSpPr>
        <p:spPr>
          <a:xfrm>
            <a:off x="4894895" y="3963936"/>
            <a:ext cx="2402218" cy="527751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21899" tIns="60949" rIns="121899" bIns="60949" rtlCol="0" anchor="ctr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  <a:buSzPts val="2100"/>
            </a:pPr>
            <a:r>
              <a:rPr lang="en-US" sz="2000" dirty="0">
                <a:solidFill>
                  <a:srgbClr val="30587D"/>
                </a:solidFill>
                <a:latin typeface="Arial"/>
                <a:ea typeface="Helvetica Neue"/>
                <a:cs typeface="Arial"/>
                <a:sym typeface="Helvetica Neue"/>
              </a:rPr>
              <a:t>piercea@ohsu.edu</a:t>
            </a:r>
          </a:p>
        </p:txBody>
      </p:sp>
      <p:cxnSp>
        <p:nvCxnSpPr>
          <p:cNvPr id="28" name="Google Shape;85;p17">
            <a:extLst>
              <a:ext uri="{FF2B5EF4-FFF2-40B4-BE49-F238E27FC236}">
                <a16:creationId xmlns:a16="http://schemas.microsoft.com/office/drawing/2014/main" id="{E2AE1054-26BE-988E-95E2-71E5F20B89CC}"/>
              </a:ext>
            </a:extLst>
          </p:cNvPr>
          <p:cNvCxnSpPr>
            <a:cxnSpLocks/>
          </p:cNvCxnSpPr>
          <p:nvPr/>
        </p:nvCxnSpPr>
        <p:spPr>
          <a:xfrm flipV="1">
            <a:off x="3263278" y="4021753"/>
            <a:ext cx="5665445" cy="19459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CEFC4DD-0A71-AA1C-235C-4FA57305F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352" y="6033486"/>
            <a:ext cx="1221263" cy="5258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9D85B2-5A4D-A116-F387-43EA71BB5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4641" y="6007545"/>
            <a:ext cx="2607618" cy="55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15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4A4EE-55E9-E54C-3B18-60BDD6573FA5}"/>
              </a:ext>
            </a:extLst>
          </p:cNvPr>
          <p:cNvSpPr txBox="1">
            <a:spLocks/>
          </p:cNvSpPr>
          <p:nvPr/>
        </p:nvSpPr>
        <p:spPr>
          <a:xfrm>
            <a:off x="1270046" y="867410"/>
            <a:ext cx="9974262" cy="3657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effectLst/>
              <a:latin typeface="Aptos" panose="020B0004020202020204" pitchFamily="34" charset="0"/>
            </a:endParaRPr>
          </a:p>
          <a:p>
            <a:r>
              <a:rPr lang="en-US" dirty="0">
                <a:effectLst/>
                <a:latin typeface="Aptos" panose="020B0004020202020204" pitchFamily="34" charset="0"/>
              </a:rPr>
              <a:t>From UDSv3, A5 Health History and D2 Clinician-assessed Medical Conditions have been combined into a single form: UDSv4 A5-D2 Participant </a:t>
            </a:r>
            <a:r>
              <a:rPr lang="en-US" dirty="0">
                <a:latin typeface="Aptos" panose="020B0004020202020204" pitchFamily="34" charset="0"/>
              </a:rPr>
              <a:t>Health History / Clinician-assessed Medical Conditions</a:t>
            </a:r>
            <a:endParaRPr lang="en-US" dirty="0">
              <a:latin typeface="Arial"/>
              <a:ea typeface="Helvetica Neue" panose="02000503000000020004" pitchFamily="2" charset="0"/>
              <a:cs typeface="Arial"/>
            </a:endParaRPr>
          </a:p>
          <a:p>
            <a:r>
              <a:rPr lang="en-US" dirty="0">
                <a:effectLst/>
                <a:latin typeface="Aptos" panose="020B0004020202020204" pitchFamily="34" charset="0"/>
              </a:rPr>
              <a:t>A5-D2 is to be completed by the clinician or ADRC staff based on the medical history interview with the participant and co-participant, as well as review of any medical records that are available.</a:t>
            </a:r>
            <a:endParaRPr lang="en-US" dirty="0">
              <a:latin typeface="Arial"/>
              <a:ea typeface="Helvetica Neue" panose="02000503000000020004" pitchFamily="2" charset="0"/>
              <a:cs typeface="Arial"/>
            </a:endParaRPr>
          </a:p>
          <a:p>
            <a:pPr marL="0" indent="0">
              <a:buNone/>
            </a:pPr>
            <a:endParaRPr lang="en-US" dirty="0">
              <a:latin typeface="Arial"/>
              <a:ea typeface="Helvetica Neue" panose="02000503000000020004" pitchFamily="2" charset="0"/>
              <a:cs typeface="Arial"/>
            </a:endParaRPr>
          </a:p>
          <a:p>
            <a:endParaRPr lang="en-US" dirty="0">
              <a:latin typeface="Arial"/>
              <a:ea typeface="Helvetica Neue" panose="02000503000000020004" pitchFamily="2" charset="0"/>
              <a:cs typeface="Arial"/>
            </a:endParaRPr>
          </a:p>
        </p:txBody>
      </p:sp>
      <p:cxnSp>
        <p:nvCxnSpPr>
          <p:cNvPr id="9" name="Google Shape;85;p17">
            <a:extLst>
              <a:ext uri="{FF2B5EF4-FFF2-40B4-BE49-F238E27FC236}">
                <a16:creationId xmlns:a16="http://schemas.microsoft.com/office/drawing/2014/main" id="{6794CFF7-9F86-5F48-81B9-C2965104FDF7}"/>
              </a:ext>
            </a:extLst>
          </p:cNvPr>
          <p:cNvCxnSpPr>
            <a:cxnSpLocks/>
          </p:cNvCxnSpPr>
          <p:nvPr/>
        </p:nvCxnSpPr>
        <p:spPr>
          <a:xfrm>
            <a:off x="994583" y="1119522"/>
            <a:ext cx="10249725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Title 4">
            <a:extLst>
              <a:ext uri="{FF2B5EF4-FFF2-40B4-BE49-F238E27FC236}">
                <a16:creationId xmlns:a16="http://schemas.microsoft.com/office/drawing/2014/main" id="{273221FB-D30E-3912-E8AA-C53F611811D0}"/>
              </a:ext>
            </a:extLst>
          </p:cNvPr>
          <p:cNvSpPr txBox="1">
            <a:spLocks/>
          </p:cNvSpPr>
          <p:nvPr/>
        </p:nvSpPr>
        <p:spPr>
          <a:xfrm>
            <a:off x="1042278" y="299829"/>
            <a:ext cx="10249725" cy="418249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rgbClr val="30587D"/>
                </a:solidFill>
                <a:latin typeface="Arial"/>
                <a:ea typeface="Helvetica Neue" panose="02000503000000020004" pitchFamily="2" charset="0"/>
                <a:cs typeface="Arial"/>
              </a:rPr>
              <a:t>Participant Health History / </a:t>
            </a:r>
          </a:p>
          <a:p>
            <a:pPr algn="ctr"/>
            <a:r>
              <a:rPr lang="en-US" sz="3000" b="1" dirty="0">
                <a:solidFill>
                  <a:srgbClr val="30587D"/>
                </a:solidFill>
                <a:latin typeface="Arial"/>
                <a:ea typeface="Helvetica Neue" panose="02000503000000020004" pitchFamily="2" charset="0"/>
                <a:cs typeface="Arial"/>
              </a:rPr>
              <a:t>Clinician-assessed Medical Conditions</a:t>
            </a:r>
          </a:p>
        </p:txBody>
      </p:sp>
    </p:spTree>
    <p:extLst>
      <p:ext uri="{BB962C8B-B14F-4D97-AF65-F5344CB8AC3E}">
        <p14:creationId xmlns:p14="http://schemas.microsoft.com/office/powerpoint/2010/main" val="2218736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oogle Shape;85;p17">
            <a:extLst>
              <a:ext uri="{FF2B5EF4-FFF2-40B4-BE49-F238E27FC236}">
                <a16:creationId xmlns:a16="http://schemas.microsoft.com/office/drawing/2014/main" id="{F4C317B6-F19F-06E3-634F-8ACED72BD1BA}"/>
              </a:ext>
            </a:extLst>
          </p:cNvPr>
          <p:cNvCxnSpPr>
            <a:cxnSpLocks/>
          </p:cNvCxnSpPr>
          <p:nvPr/>
        </p:nvCxnSpPr>
        <p:spPr>
          <a:xfrm>
            <a:off x="994583" y="718078"/>
            <a:ext cx="10249725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" name="Title 4">
            <a:extLst>
              <a:ext uri="{FF2B5EF4-FFF2-40B4-BE49-F238E27FC236}">
                <a16:creationId xmlns:a16="http://schemas.microsoft.com/office/drawing/2014/main" id="{5810662F-C811-71CE-DB85-72F78F08A586}"/>
              </a:ext>
            </a:extLst>
          </p:cNvPr>
          <p:cNvSpPr txBox="1">
            <a:spLocks/>
          </p:cNvSpPr>
          <p:nvPr/>
        </p:nvSpPr>
        <p:spPr>
          <a:xfrm>
            <a:off x="473928" y="238243"/>
            <a:ext cx="11167686" cy="418249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30587D"/>
                </a:solidFill>
                <a:latin typeface="Arial"/>
                <a:ea typeface="Helvetica Neue" panose="02000503000000020004" pitchFamily="2" charset="0"/>
                <a:cs typeface="Arial"/>
              </a:rPr>
              <a:t>Form A5 and D2 combined into single form A5-D2 in UDSv4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48C6C9-7D74-53A1-AEAA-4AECE8D0B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572324"/>
            <a:ext cx="5088414" cy="3152076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438150-3277-24BA-A9E9-23415A73E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120" y="3410600"/>
            <a:ext cx="3981974" cy="262759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1" name="Picture 10" descr="A close-up of a medical history form&#10;&#10;Description automatically generated">
            <a:extLst>
              <a:ext uri="{FF2B5EF4-FFF2-40B4-BE49-F238E27FC236}">
                <a16:creationId xmlns:a16="http://schemas.microsoft.com/office/drawing/2014/main" id="{B6E70A66-01D5-EA3B-EA53-67BAEACADE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20" y="771577"/>
            <a:ext cx="3981974" cy="24258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674CA8CE-A18F-1A70-EF7F-C82B9462D9EA}"/>
              </a:ext>
            </a:extLst>
          </p:cNvPr>
          <p:cNvSpPr/>
          <p:nvPr/>
        </p:nvSpPr>
        <p:spPr>
          <a:xfrm>
            <a:off x="5671447" y="3078480"/>
            <a:ext cx="660400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oogle Shape;85;p17">
            <a:extLst>
              <a:ext uri="{FF2B5EF4-FFF2-40B4-BE49-F238E27FC236}">
                <a16:creationId xmlns:a16="http://schemas.microsoft.com/office/drawing/2014/main" id="{F4C317B6-F19F-06E3-634F-8ACED72BD1BA}"/>
              </a:ext>
            </a:extLst>
          </p:cNvPr>
          <p:cNvCxnSpPr>
            <a:cxnSpLocks/>
          </p:cNvCxnSpPr>
          <p:nvPr/>
        </p:nvCxnSpPr>
        <p:spPr>
          <a:xfrm>
            <a:off x="994583" y="718078"/>
            <a:ext cx="10249725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" name="Title 4">
            <a:extLst>
              <a:ext uri="{FF2B5EF4-FFF2-40B4-BE49-F238E27FC236}">
                <a16:creationId xmlns:a16="http://schemas.microsoft.com/office/drawing/2014/main" id="{5810662F-C811-71CE-DB85-72F78F08A586}"/>
              </a:ext>
            </a:extLst>
          </p:cNvPr>
          <p:cNvSpPr txBox="1">
            <a:spLocks/>
          </p:cNvSpPr>
          <p:nvPr/>
        </p:nvSpPr>
        <p:spPr>
          <a:xfrm>
            <a:off x="1008824" y="238243"/>
            <a:ext cx="10249725" cy="418249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rgbClr val="30587D"/>
                </a:solidFill>
                <a:latin typeface="Arial"/>
                <a:ea typeface="Helvetica Neue" panose="02000503000000020004" pitchFamily="2" charset="0"/>
                <a:cs typeface="Arial"/>
              </a:rPr>
              <a:t>Data sources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30587D"/>
                </a:solidFill>
                <a:effectLst/>
                <a:uLnTx/>
                <a:uFillTx/>
                <a:latin typeface="Arial"/>
                <a:ea typeface="Helvetica Neue" panose="02000503000000020004" pitchFamily="2" charset="0"/>
                <a:cs typeface="Arial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48C6C9-7D74-53A1-AEAA-4AECE8D0B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840" y="764147"/>
            <a:ext cx="8603774" cy="5329706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softEdge rad="112500"/>
          </a:effec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8458D1E-5009-232C-CF99-9CA1D15CC02D}"/>
                  </a:ext>
                </a:extLst>
              </p14:cNvPr>
              <p14:cNvContentPartPr/>
              <p14:nvPr/>
            </p14:nvContentPartPr>
            <p14:xfrm>
              <a:off x="7213320" y="3407800"/>
              <a:ext cx="1295280" cy="16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8458D1E-5009-232C-CF99-9CA1D15CC0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59680" y="3300160"/>
                <a:ext cx="140292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97EC14D-597D-DD1F-EC31-F81DAD70E3A9}"/>
                  </a:ext>
                </a:extLst>
              </p14:cNvPr>
              <p14:cNvContentPartPr/>
              <p14:nvPr/>
            </p14:nvContentPartPr>
            <p14:xfrm>
              <a:off x="8574840" y="3403480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97EC14D-597D-DD1F-EC31-F81DAD70E3A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20840" y="329548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44DDC1D-8F01-22AD-351F-5164892ED805}"/>
                  </a:ext>
                </a:extLst>
              </p14:cNvPr>
              <p14:cNvContentPartPr/>
              <p14:nvPr/>
            </p14:nvContentPartPr>
            <p14:xfrm>
              <a:off x="8574840" y="3372520"/>
              <a:ext cx="1153080" cy="518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44DDC1D-8F01-22AD-351F-5164892ED80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20840" y="3264520"/>
                <a:ext cx="126072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02DF771-A857-D5DC-8516-C205316D12DF}"/>
                  </a:ext>
                </a:extLst>
              </p14:cNvPr>
              <p14:cNvContentPartPr/>
              <p14:nvPr/>
            </p14:nvContentPartPr>
            <p14:xfrm>
              <a:off x="2316240" y="3606160"/>
              <a:ext cx="980280" cy="212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02DF771-A857-D5DC-8516-C205316D12D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62240" y="3498520"/>
                <a:ext cx="108792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EF078F3-5A20-9A55-FE62-44DD8F7E86B7}"/>
                  </a:ext>
                </a:extLst>
              </p14:cNvPr>
              <p14:cNvContentPartPr/>
              <p14:nvPr/>
            </p14:nvContentPartPr>
            <p14:xfrm>
              <a:off x="3987720" y="3550000"/>
              <a:ext cx="2590560" cy="619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EF078F3-5A20-9A55-FE62-44DD8F7E86B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34080" y="3442360"/>
                <a:ext cx="269820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5BADB87-42B5-E5F0-FBC5-10580A3F5E57}"/>
                  </a:ext>
                </a:extLst>
              </p14:cNvPr>
              <p14:cNvContentPartPr/>
              <p14:nvPr/>
            </p14:nvContentPartPr>
            <p14:xfrm>
              <a:off x="6670080" y="3600760"/>
              <a:ext cx="2774520" cy="316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5BADB87-42B5-E5F0-FBC5-10580A3F5E5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616080" y="3492760"/>
                <a:ext cx="288216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305EEE1-FD4B-CCD7-4416-B97215F7896B}"/>
                  </a:ext>
                </a:extLst>
              </p14:cNvPr>
              <p14:cNvContentPartPr/>
              <p14:nvPr/>
            </p14:nvContentPartPr>
            <p14:xfrm>
              <a:off x="2296080" y="3763840"/>
              <a:ext cx="1158120" cy="262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305EEE1-FD4B-CCD7-4416-B97215F7896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42080" y="3655840"/>
                <a:ext cx="1265760" cy="24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9290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4A4EE-55E9-E54C-3B18-60BDD6573FA5}"/>
              </a:ext>
            </a:extLst>
          </p:cNvPr>
          <p:cNvSpPr txBox="1">
            <a:spLocks/>
          </p:cNvSpPr>
          <p:nvPr/>
        </p:nvSpPr>
        <p:spPr>
          <a:xfrm>
            <a:off x="1270046" y="867410"/>
            <a:ext cx="9974262" cy="3657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ffectLst/>
                <a:latin typeface="Aptos" panose="020B0004020202020204" pitchFamily="34" charset="0"/>
              </a:rPr>
              <a:t>Much of the form will be familiar, with more detailed questions about specific conditions as well as some new conditions added.  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effectLst/>
                <a:latin typeface="Aptos" panose="020B0004020202020204" pitchFamily="34" charset="0"/>
              </a:rPr>
              <a:t>More detailed information about TBI, including risk factors, will be collected.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effectLst/>
                <a:latin typeface="Aptos" panose="020B0004020202020204" pitchFamily="34" charset="0"/>
              </a:rPr>
              <a:t>More detailed information about cancer history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>
                <a:latin typeface="Aptos" panose="020B0004020202020204" pitchFamily="34" charset="0"/>
              </a:rPr>
              <a:t>   </a:t>
            </a:r>
            <a:r>
              <a:rPr lang="en-US" dirty="0">
                <a:effectLst/>
                <a:latin typeface="Aptos" panose="020B0004020202020204" pitchFamily="34" charset="0"/>
              </a:rPr>
              <a:t>and treatment will be collected.  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effectLst/>
                <a:latin typeface="Aptos" panose="020B0004020202020204" pitchFamily="34" charset="0"/>
              </a:rPr>
              <a:t>Psychiatric conditions information will be based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>
                <a:latin typeface="Aptos" panose="020B0004020202020204" pitchFamily="34" charset="0"/>
              </a:rPr>
              <a:t>   </a:t>
            </a:r>
            <a:r>
              <a:rPr lang="en-US" dirty="0">
                <a:effectLst/>
                <a:latin typeface="Aptos" panose="020B0004020202020204" pitchFamily="34" charset="0"/>
              </a:rPr>
              <a:t>on DSM-5-TR criteria.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Helvetica Neue" panose="02000503000000020004" pitchFamily="2" charset="0"/>
              <a:cs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effectLst/>
                <a:latin typeface="Aptos" panose="020B0004020202020204" pitchFamily="34" charset="0"/>
              </a:rPr>
              <a:t>New information will be collected about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>
                <a:latin typeface="Aptos" panose="020B0004020202020204" pitchFamily="34" charset="0"/>
              </a:rPr>
              <a:t>   </a:t>
            </a:r>
            <a:r>
              <a:rPr lang="en-US" dirty="0">
                <a:effectLst/>
                <a:latin typeface="Aptos" panose="020B0004020202020204" pitchFamily="34" charset="0"/>
              </a:rPr>
              <a:t>menstrual and reproductive health. 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Helvetica Neue" panose="02000503000000020004" pitchFamily="2" charset="0"/>
              <a:cs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Helvetica Neue" panose="02000503000000020004" pitchFamily="2" charset="0"/>
              <a:cs typeface="Arial"/>
            </a:endParaRPr>
          </a:p>
        </p:txBody>
      </p:sp>
      <p:cxnSp>
        <p:nvCxnSpPr>
          <p:cNvPr id="9" name="Google Shape;85;p17">
            <a:extLst>
              <a:ext uri="{FF2B5EF4-FFF2-40B4-BE49-F238E27FC236}">
                <a16:creationId xmlns:a16="http://schemas.microsoft.com/office/drawing/2014/main" id="{6794CFF7-9F86-5F48-81B9-C2965104FDF7}"/>
              </a:ext>
            </a:extLst>
          </p:cNvPr>
          <p:cNvCxnSpPr>
            <a:cxnSpLocks/>
          </p:cNvCxnSpPr>
          <p:nvPr/>
        </p:nvCxnSpPr>
        <p:spPr>
          <a:xfrm>
            <a:off x="994583" y="718078"/>
            <a:ext cx="10249725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Title 4">
            <a:extLst>
              <a:ext uri="{FF2B5EF4-FFF2-40B4-BE49-F238E27FC236}">
                <a16:creationId xmlns:a16="http://schemas.microsoft.com/office/drawing/2014/main" id="{273221FB-D30E-3912-E8AA-C53F611811D0}"/>
              </a:ext>
            </a:extLst>
          </p:cNvPr>
          <p:cNvSpPr txBox="1">
            <a:spLocks/>
          </p:cNvSpPr>
          <p:nvPr/>
        </p:nvSpPr>
        <p:spPr>
          <a:xfrm>
            <a:off x="1008824" y="238243"/>
            <a:ext cx="10249725" cy="418249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30587D"/>
                </a:solidFill>
                <a:effectLst/>
                <a:uLnTx/>
                <a:uFillTx/>
                <a:latin typeface="Arial"/>
                <a:ea typeface="Helvetica Neue" panose="02000503000000020004" pitchFamily="2" charset="0"/>
                <a:cs typeface="Arial"/>
              </a:rPr>
              <a:t>What’s new?</a:t>
            </a:r>
          </a:p>
        </p:txBody>
      </p:sp>
      <p:pic>
        <p:nvPicPr>
          <p:cNvPr id="4" name="Picture 3" descr="A blue cover with white text&#10;&#10;Description automatically generated">
            <a:extLst>
              <a:ext uri="{FF2B5EF4-FFF2-40B4-BE49-F238E27FC236}">
                <a16:creationId xmlns:a16="http://schemas.microsoft.com/office/drawing/2014/main" id="{2DE5CBAD-76CE-1A78-789F-077D7586F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261" y="3062712"/>
            <a:ext cx="2154047" cy="307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124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oogle Shape;85;p17">
            <a:extLst>
              <a:ext uri="{FF2B5EF4-FFF2-40B4-BE49-F238E27FC236}">
                <a16:creationId xmlns:a16="http://schemas.microsoft.com/office/drawing/2014/main" id="{6794CFF7-9F86-5F48-81B9-C2965104FDF7}"/>
              </a:ext>
            </a:extLst>
          </p:cNvPr>
          <p:cNvCxnSpPr>
            <a:cxnSpLocks/>
          </p:cNvCxnSpPr>
          <p:nvPr/>
        </p:nvCxnSpPr>
        <p:spPr>
          <a:xfrm>
            <a:off x="994583" y="718078"/>
            <a:ext cx="10249725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Title 4">
            <a:extLst>
              <a:ext uri="{FF2B5EF4-FFF2-40B4-BE49-F238E27FC236}">
                <a16:creationId xmlns:a16="http://schemas.microsoft.com/office/drawing/2014/main" id="{273221FB-D30E-3912-E8AA-C53F611811D0}"/>
              </a:ext>
            </a:extLst>
          </p:cNvPr>
          <p:cNvSpPr txBox="1">
            <a:spLocks/>
          </p:cNvSpPr>
          <p:nvPr/>
        </p:nvSpPr>
        <p:spPr>
          <a:xfrm>
            <a:off x="1008824" y="238243"/>
            <a:ext cx="10249725" cy="418249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30587D"/>
                </a:solidFill>
                <a:latin typeface="Arial"/>
                <a:ea typeface="Helvetica Neue" panose="02000503000000020004" pitchFamily="2" charset="0"/>
                <a:cs typeface="Arial"/>
              </a:rPr>
              <a:t>1f., 1h., 1j. Alcohol and substance use 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6DB1034-1989-591B-2BF9-A0E2EA0E581C}"/>
              </a:ext>
            </a:extLst>
          </p:cNvPr>
          <p:cNvSpPr txBox="1">
            <a:spLocks/>
          </p:cNvSpPr>
          <p:nvPr/>
        </p:nvSpPr>
        <p:spPr>
          <a:xfrm>
            <a:off x="1008063" y="1163638"/>
            <a:ext cx="10133100" cy="47938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Arial"/>
              <a:ea typeface="Helvetica Neue" panose="02000503000000020004" pitchFamily="2" charset="0"/>
              <a:cs typeface="Arial"/>
            </a:endParaRPr>
          </a:p>
        </p:txBody>
      </p:sp>
      <p:pic>
        <p:nvPicPr>
          <p:cNvPr id="4" name="Picture 3" descr="A screenshot of a computer survey&#10;&#10;Description automatically generated">
            <a:extLst>
              <a:ext uri="{FF2B5EF4-FFF2-40B4-BE49-F238E27FC236}">
                <a16:creationId xmlns:a16="http://schemas.microsoft.com/office/drawing/2014/main" id="{74BCD963-C851-D9DB-95E8-9DF91AFAD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779" y="718078"/>
            <a:ext cx="9326308" cy="543000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40BC36D-7E38-79B2-163B-F41203EE7414}"/>
                  </a:ext>
                </a:extLst>
              </p14:cNvPr>
              <p14:cNvContentPartPr/>
              <p14:nvPr/>
            </p14:nvContentPartPr>
            <p14:xfrm>
              <a:off x="2475963" y="2974826"/>
              <a:ext cx="3504240" cy="255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40BC36D-7E38-79B2-163B-F41203EE74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22323" y="2866826"/>
                <a:ext cx="361188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386742A-79FB-31FF-B761-0468095F431A}"/>
                  </a:ext>
                </a:extLst>
              </p14:cNvPr>
              <p14:cNvContentPartPr/>
              <p14:nvPr/>
            </p14:nvContentPartPr>
            <p14:xfrm>
              <a:off x="2471283" y="3153026"/>
              <a:ext cx="3538800" cy="57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386742A-79FB-31FF-B761-0468095F431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17643" y="3045386"/>
                <a:ext cx="364644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55EEBD4-8073-C74E-0BE7-7AE27D111132}"/>
                  </a:ext>
                </a:extLst>
              </p14:cNvPr>
              <p14:cNvContentPartPr/>
              <p14:nvPr/>
            </p14:nvContentPartPr>
            <p14:xfrm>
              <a:off x="2486043" y="5278106"/>
              <a:ext cx="3504960" cy="896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55EEBD4-8073-C74E-0BE7-7AE27D11113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32043" y="5170466"/>
                <a:ext cx="361260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863B9B2-BE05-FBCD-76A9-FBC4F44D0BFD}"/>
                  </a:ext>
                </a:extLst>
              </p14:cNvPr>
              <p14:cNvContentPartPr/>
              <p14:nvPr/>
            </p14:nvContentPartPr>
            <p14:xfrm>
              <a:off x="2471283" y="5471066"/>
              <a:ext cx="3370680" cy="84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863B9B2-BE05-FBCD-76A9-FBC4F44D0BF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17643" y="5363066"/>
                <a:ext cx="347832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493969C-D1EA-55D1-F7AF-450DEA35AC43}"/>
                  </a:ext>
                </a:extLst>
              </p14:cNvPr>
              <p14:cNvContentPartPr/>
              <p14:nvPr/>
            </p14:nvContentPartPr>
            <p14:xfrm>
              <a:off x="3207843" y="1334306"/>
              <a:ext cx="132840" cy="205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493969C-D1EA-55D1-F7AF-450DEA35AC4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53843" y="1226306"/>
                <a:ext cx="240480" cy="23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8791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oogle Shape;85;p17">
            <a:extLst>
              <a:ext uri="{FF2B5EF4-FFF2-40B4-BE49-F238E27FC236}">
                <a16:creationId xmlns:a16="http://schemas.microsoft.com/office/drawing/2014/main" id="{6794CFF7-9F86-5F48-81B9-C2965104FDF7}"/>
              </a:ext>
            </a:extLst>
          </p:cNvPr>
          <p:cNvCxnSpPr>
            <a:cxnSpLocks/>
          </p:cNvCxnSpPr>
          <p:nvPr/>
        </p:nvCxnSpPr>
        <p:spPr>
          <a:xfrm>
            <a:off x="994583" y="718078"/>
            <a:ext cx="10249725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Title 4">
            <a:extLst>
              <a:ext uri="{FF2B5EF4-FFF2-40B4-BE49-F238E27FC236}">
                <a16:creationId xmlns:a16="http://schemas.microsoft.com/office/drawing/2014/main" id="{273221FB-D30E-3912-E8AA-C53F611811D0}"/>
              </a:ext>
            </a:extLst>
          </p:cNvPr>
          <p:cNvSpPr txBox="1">
            <a:spLocks/>
          </p:cNvSpPr>
          <p:nvPr/>
        </p:nvSpPr>
        <p:spPr>
          <a:xfrm>
            <a:off x="574288" y="238243"/>
            <a:ext cx="11094995" cy="418249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30587D"/>
                </a:solidFill>
                <a:latin typeface="Arial"/>
                <a:ea typeface="Helvetica Neue" panose="02000503000000020004" pitchFamily="2" charset="0"/>
                <a:cs typeface="Arial"/>
              </a:rPr>
              <a:t>Definitions of Absent, Recent/Active, and Remote/Inactive 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6DB1034-1989-591B-2BF9-A0E2EA0E581C}"/>
              </a:ext>
            </a:extLst>
          </p:cNvPr>
          <p:cNvSpPr txBox="1">
            <a:spLocks/>
          </p:cNvSpPr>
          <p:nvPr/>
        </p:nvSpPr>
        <p:spPr>
          <a:xfrm>
            <a:off x="1008063" y="1163638"/>
            <a:ext cx="10133100" cy="47938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Arial"/>
              <a:ea typeface="Helvetica Neue" panose="02000503000000020004" pitchFamily="2" charset="0"/>
              <a:cs typeface="Arial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92065B5C-1253-2405-60AE-CB43C84BD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718078"/>
            <a:ext cx="11303523" cy="517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42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oogle Shape;85;p17">
            <a:extLst>
              <a:ext uri="{FF2B5EF4-FFF2-40B4-BE49-F238E27FC236}">
                <a16:creationId xmlns:a16="http://schemas.microsoft.com/office/drawing/2014/main" id="{6794CFF7-9F86-5F48-81B9-C2965104FDF7}"/>
              </a:ext>
            </a:extLst>
          </p:cNvPr>
          <p:cNvCxnSpPr>
            <a:cxnSpLocks/>
          </p:cNvCxnSpPr>
          <p:nvPr/>
        </p:nvCxnSpPr>
        <p:spPr>
          <a:xfrm>
            <a:off x="994583" y="718078"/>
            <a:ext cx="10249725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Title 4">
            <a:extLst>
              <a:ext uri="{FF2B5EF4-FFF2-40B4-BE49-F238E27FC236}">
                <a16:creationId xmlns:a16="http://schemas.microsoft.com/office/drawing/2014/main" id="{273221FB-D30E-3912-E8AA-C53F611811D0}"/>
              </a:ext>
            </a:extLst>
          </p:cNvPr>
          <p:cNvSpPr txBox="1">
            <a:spLocks/>
          </p:cNvSpPr>
          <p:nvPr/>
        </p:nvSpPr>
        <p:spPr>
          <a:xfrm>
            <a:off x="1008824" y="238243"/>
            <a:ext cx="10249725" cy="418249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30587D"/>
                </a:solidFill>
                <a:latin typeface="Arial"/>
                <a:ea typeface="Helvetica Neue" panose="02000503000000020004" pitchFamily="2" charset="0"/>
                <a:cs typeface="Arial"/>
              </a:rPr>
              <a:t>3a3. Stroke recovery 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6DB1034-1989-591B-2BF9-A0E2EA0E581C}"/>
              </a:ext>
            </a:extLst>
          </p:cNvPr>
          <p:cNvSpPr txBox="1">
            <a:spLocks/>
          </p:cNvSpPr>
          <p:nvPr/>
        </p:nvSpPr>
        <p:spPr>
          <a:xfrm>
            <a:off x="1008063" y="1163638"/>
            <a:ext cx="10133100" cy="47938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Arial"/>
              <a:ea typeface="Helvetica Neue" panose="02000503000000020004" pitchFamily="2" charset="0"/>
              <a:cs typeface="Arial"/>
            </a:endParaRPr>
          </a:p>
        </p:txBody>
      </p:sp>
      <p:pic>
        <p:nvPicPr>
          <p:cNvPr id="11" name="Picture 10" descr="A screenshot of a medical form&#10;&#10;Description automatically generated">
            <a:extLst>
              <a:ext uri="{FF2B5EF4-FFF2-40B4-BE49-F238E27FC236}">
                <a16:creationId xmlns:a16="http://schemas.microsoft.com/office/drawing/2014/main" id="{CF9EDB01-32AA-6978-8789-0E7184354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9789"/>
            <a:ext cx="12192000" cy="511842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CD9FD64-0276-91D0-D204-816156A2A068}"/>
                  </a:ext>
                </a:extLst>
              </p14:cNvPr>
              <p14:cNvContentPartPr/>
              <p14:nvPr/>
            </p14:nvContentPartPr>
            <p14:xfrm>
              <a:off x="1533319" y="4532655"/>
              <a:ext cx="3384000" cy="730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CD9FD64-0276-91D0-D204-816156A2A06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79319" y="4425015"/>
                <a:ext cx="3491640" cy="28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2217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oogle Shape;85;p17">
            <a:extLst>
              <a:ext uri="{FF2B5EF4-FFF2-40B4-BE49-F238E27FC236}">
                <a16:creationId xmlns:a16="http://schemas.microsoft.com/office/drawing/2014/main" id="{6794CFF7-9F86-5F48-81B9-C2965104FDF7}"/>
              </a:ext>
            </a:extLst>
          </p:cNvPr>
          <p:cNvCxnSpPr>
            <a:cxnSpLocks/>
          </p:cNvCxnSpPr>
          <p:nvPr/>
        </p:nvCxnSpPr>
        <p:spPr>
          <a:xfrm>
            <a:off x="994583" y="718078"/>
            <a:ext cx="10249725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Title 4">
            <a:extLst>
              <a:ext uri="{FF2B5EF4-FFF2-40B4-BE49-F238E27FC236}">
                <a16:creationId xmlns:a16="http://schemas.microsoft.com/office/drawing/2014/main" id="{273221FB-D30E-3912-E8AA-C53F611811D0}"/>
              </a:ext>
            </a:extLst>
          </p:cNvPr>
          <p:cNvSpPr txBox="1">
            <a:spLocks/>
          </p:cNvSpPr>
          <p:nvPr/>
        </p:nvSpPr>
        <p:spPr>
          <a:xfrm>
            <a:off x="1008824" y="238243"/>
            <a:ext cx="10249725" cy="418249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30587D"/>
                </a:solidFill>
                <a:latin typeface="Arial"/>
                <a:ea typeface="Helvetica Neue" panose="02000503000000020004" pitchFamily="2" charset="0"/>
                <a:cs typeface="Arial"/>
              </a:rPr>
              <a:t>4c1. and 4c2. Details about seizure history 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6DB1034-1989-591B-2BF9-A0E2EA0E581C}"/>
              </a:ext>
            </a:extLst>
          </p:cNvPr>
          <p:cNvSpPr txBox="1">
            <a:spLocks/>
          </p:cNvSpPr>
          <p:nvPr/>
        </p:nvSpPr>
        <p:spPr>
          <a:xfrm>
            <a:off x="1008063" y="1163638"/>
            <a:ext cx="10133100" cy="47938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en-US" dirty="0">
              <a:latin typeface="Arial"/>
              <a:ea typeface="Helvetica Neue" panose="02000503000000020004" pitchFamily="2" charset="0"/>
              <a:cs typeface="Arial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49C7D528-BC12-DFA9-EAF5-4950E1861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85" y="1867055"/>
            <a:ext cx="11011829" cy="279128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9C1E84E-36E2-00B1-9B52-DDA076BAA93E}"/>
                  </a:ext>
                </a:extLst>
              </p14:cNvPr>
              <p14:cNvContentPartPr/>
              <p14:nvPr/>
            </p14:nvContentPartPr>
            <p14:xfrm>
              <a:off x="1951279" y="4270575"/>
              <a:ext cx="1382400" cy="230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9C1E84E-36E2-00B1-9B52-DDA076BAA9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7639" y="4162575"/>
                <a:ext cx="149004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7665DD9-CDAD-2D3F-9CEB-E16A11FD49DC}"/>
                  </a:ext>
                </a:extLst>
              </p14:cNvPr>
              <p14:cNvContentPartPr/>
              <p14:nvPr/>
            </p14:nvContentPartPr>
            <p14:xfrm>
              <a:off x="1967839" y="2999055"/>
              <a:ext cx="3323160" cy="45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7665DD9-CDAD-2D3F-9CEB-E16A11FD49D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14199" y="2891055"/>
                <a:ext cx="343080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337F9D0-31C0-EA8D-5726-ABE94EF5A424}"/>
                  </a:ext>
                </a:extLst>
              </p14:cNvPr>
              <p14:cNvContentPartPr/>
              <p14:nvPr/>
            </p14:nvContentPartPr>
            <p14:xfrm>
              <a:off x="1945879" y="3261495"/>
              <a:ext cx="1756080" cy="172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337F9D0-31C0-EA8D-5726-ABE94EF5A42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91879" y="3153855"/>
                <a:ext cx="1863720" cy="23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1925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b06a5aa-8e31-4bdb-9b13-38c58a92ec8a" xsi:nil="true"/>
    <lcf76f155ced4ddcb4097134ff3c332f xmlns="38934ba0-d0c8-4ff1-b39d-50890708cb62">
      <Terms xmlns="http://schemas.microsoft.com/office/infopath/2007/PartnerControls"/>
    </lcf76f155ced4ddcb4097134ff3c332f>
    <SharedWithUsers xmlns="ab274330-b409-4ff8-b8ad-c1dc18cc66a1">
      <UserInfo>
        <DisplayName/>
        <AccountId xsi:nil="true"/>
        <AccountType/>
      </UserInfo>
    </SharedWithUsers>
    <MediaLengthInSeconds xmlns="38934ba0-d0c8-4ff1-b39d-50890708cb6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BEFEFAD17A4B43A8378381BF28CF4F" ma:contentTypeVersion="16" ma:contentTypeDescription="Create a new document." ma:contentTypeScope="" ma:versionID="e4851534dfbc4b7da73e124283ec1382">
  <xsd:schema xmlns:xsd="http://www.w3.org/2001/XMLSchema" xmlns:xs="http://www.w3.org/2001/XMLSchema" xmlns:p="http://schemas.microsoft.com/office/2006/metadata/properties" xmlns:ns2="38934ba0-d0c8-4ff1-b39d-50890708cb62" xmlns:ns3="ab06a5aa-8e31-4bdb-9b13-38c58a92ec8a" xmlns:ns4="ab274330-b409-4ff8-b8ad-c1dc18cc66a1" targetNamespace="http://schemas.microsoft.com/office/2006/metadata/properties" ma:root="true" ma:fieldsID="8af7f2c77bcb90cfcdf1e5a8b6f25dda" ns2:_="" ns3:_="" ns4:_="">
    <xsd:import namespace="38934ba0-d0c8-4ff1-b39d-50890708cb62"/>
    <xsd:import namespace="ab06a5aa-8e31-4bdb-9b13-38c58a92ec8a"/>
    <xsd:import namespace="ab274330-b409-4ff8-b8ad-c1dc18cc6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4:SharedWithUsers" minOccurs="0"/>
                <xsd:element ref="ns4:SharedWithDetail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34ba0-d0c8-4ff1-b39d-50890708cb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e20148b9-20a4-48a0-acba-ba52d68a37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06a5aa-8e31-4bdb-9b13-38c58a92ec8a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0846acf4-3181-4eb1-9820-99773aa5b63f}" ma:internalName="TaxCatchAll" ma:showField="CatchAllData" ma:web="ab274330-b409-4ff8-b8ad-c1dc18cc66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74330-b409-4ff8-b8ad-c1dc18cc66a1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091121-B6DF-4719-B3B7-2FBA8663F2F1}">
  <ds:schemaRefs>
    <ds:schemaRef ds:uri="6347c93a-7ca0-4b32-baca-198d03ca546e"/>
    <ds:schemaRef ds:uri="7144a4fd-d089-4481-9531-eb41f1a48779"/>
    <ds:schemaRef ds:uri="ab06a5aa-8e31-4bdb-9b13-38c58a92ec8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38934ba0-d0c8-4ff1-b39d-50890708cb62"/>
    <ds:schemaRef ds:uri="ab274330-b409-4ff8-b8ad-c1dc18cc66a1"/>
  </ds:schemaRefs>
</ds:datastoreItem>
</file>

<file path=customXml/itemProps2.xml><?xml version="1.0" encoding="utf-8"?>
<ds:datastoreItem xmlns:ds="http://schemas.openxmlformats.org/officeDocument/2006/customXml" ds:itemID="{6E68BC51-9E32-4A3D-978E-692FBFE577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FFD287-5028-40A9-BC01-D7914C5C4F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934ba0-d0c8-4ff1-b39d-50890708cb62"/>
    <ds:schemaRef ds:uri="ab06a5aa-8e31-4bdb-9b13-38c58a92ec8a"/>
    <ds:schemaRef ds:uri="ab274330-b409-4ff8-b8ad-c1dc18cc66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372</Words>
  <Application>Microsoft Office PowerPoint</Application>
  <PresentationFormat>Widescreen</PresentationFormat>
  <Paragraphs>42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Helvetica Neue</vt:lpstr>
      <vt:lpstr>Office Theme</vt:lpstr>
      <vt:lpstr>A5-D2 Participant Health History / Clinician-assessed Medical Conditions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NACC Presentation Template</dc:title>
  <dc:creator>mtrappp</dc:creator>
  <cp:lastModifiedBy>Aimee Pierce</cp:lastModifiedBy>
  <cp:revision>114</cp:revision>
  <dcterms:created xsi:type="dcterms:W3CDTF">2022-05-05T00:51:07Z</dcterms:created>
  <dcterms:modified xsi:type="dcterms:W3CDTF">2024-05-13T18:23:10Z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0x01010058BEFEFAD17A4B43A8378381BF28CF4F</vt:lpwstr>
  </property>
  <property fmtid="{D5CDD505-2E9C-101B-9397-08002B2CF9AE}" pid="3" name="MediaServiceImageTags">
    <vt:lpwstr/>
  </property>
  <property fmtid="{D5CDD505-2E9C-101B-9397-08002B2CF9AE}" pid="4" name="Order">
    <vt:r8>9505900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