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4"/>
  </p:notesMasterIdLst>
  <p:sldIdLst>
    <p:sldId id="1104" r:id="rId5"/>
    <p:sldId id="1140" r:id="rId6"/>
    <p:sldId id="1649" r:id="rId7"/>
    <p:sldId id="260" r:id="rId8"/>
    <p:sldId id="262" r:id="rId9"/>
    <p:sldId id="263" r:id="rId10"/>
    <p:sldId id="1646" r:id="rId11"/>
    <p:sldId id="264" r:id="rId12"/>
    <p:sldId id="265" r:id="rId13"/>
    <p:sldId id="1632" r:id="rId14"/>
    <p:sldId id="266" r:id="rId15"/>
    <p:sldId id="1633" r:id="rId16"/>
    <p:sldId id="267" r:id="rId17"/>
    <p:sldId id="1634" r:id="rId18"/>
    <p:sldId id="268" r:id="rId19"/>
    <p:sldId id="1635" r:id="rId20"/>
    <p:sldId id="269" r:id="rId21"/>
    <p:sldId id="1636" r:id="rId22"/>
    <p:sldId id="270" r:id="rId23"/>
    <p:sldId id="1637" r:id="rId24"/>
    <p:sldId id="271" r:id="rId25"/>
    <p:sldId id="1638" r:id="rId26"/>
    <p:sldId id="272" r:id="rId27"/>
    <p:sldId id="1652" r:id="rId28"/>
    <p:sldId id="1653" r:id="rId29"/>
    <p:sldId id="1654" r:id="rId30"/>
    <p:sldId id="273" r:id="rId31"/>
    <p:sldId id="1659" r:id="rId32"/>
    <p:sldId id="1662" r:id="rId33"/>
    <p:sldId id="1660" r:id="rId34"/>
    <p:sldId id="1664" r:id="rId35"/>
    <p:sldId id="1665" r:id="rId36"/>
    <p:sldId id="1142" r:id="rId37"/>
    <p:sldId id="1666" r:id="rId38"/>
    <p:sldId id="1141" r:id="rId39"/>
    <p:sldId id="1667" r:id="rId40"/>
    <p:sldId id="1668" r:id="rId41"/>
    <p:sldId id="1109" r:id="rId42"/>
    <p:sldId id="1105" r:id="rId43"/>
    <p:sldId id="1110" r:id="rId44"/>
    <p:sldId id="1113" r:id="rId45"/>
    <p:sldId id="1114" r:id="rId46"/>
    <p:sldId id="1115" r:id="rId47"/>
    <p:sldId id="1631" r:id="rId48"/>
    <p:sldId id="1112" r:id="rId49"/>
    <p:sldId id="1657" r:id="rId50"/>
    <p:sldId id="1655" r:id="rId51"/>
    <p:sldId id="1663" r:id="rId52"/>
    <p:sldId id="1139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407585-D090-4272-AF17-6A685A1FD0F4}" v="393" dt="2024-05-13T22:28:59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Burns" userId="491955c5-a7c1-40e5-83b1-7e5202bb727d" providerId="ADAL" clId="{E0407585-D090-4272-AF17-6A685A1FD0F4}"/>
    <pc:docChg chg="undo custSel addSld delSld modSld sldOrd">
      <pc:chgData name="Jeff Burns" userId="491955c5-a7c1-40e5-83b1-7e5202bb727d" providerId="ADAL" clId="{E0407585-D090-4272-AF17-6A685A1FD0F4}" dt="2024-05-13T22:44:59.017" v="2436" actId="27636"/>
      <pc:docMkLst>
        <pc:docMk/>
      </pc:docMkLst>
      <pc:sldChg chg="del">
        <pc:chgData name="Jeff Burns" userId="491955c5-a7c1-40e5-83b1-7e5202bb727d" providerId="ADAL" clId="{E0407585-D090-4272-AF17-6A685A1FD0F4}" dt="2024-05-08T17:59:19.473" v="11" actId="47"/>
        <pc:sldMkLst>
          <pc:docMk/>
          <pc:sldMk cId="199279731" sldId="257"/>
        </pc:sldMkLst>
      </pc:sldChg>
      <pc:sldChg chg="del">
        <pc:chgData name="Jeff Burns" userId="491955c5-a7c1-40e5-83b1-7e5202bb727d" providerId="ADAL" clId="{E0407585-D090-4272-AF17-6A685A1FD0F4}" dt="2024-05-08T17:59:54.255" v="16" actId="47"/>
        <pc:sldMkLst>
          <pc:docMk/>
          <pc:sldMk cId="3282286484" sldId="258"/>
        </pc:sldMkLst>
      </pc:sldChg>
      <pc:sldChg chg="addSp delSp modSp del mod">
        <pc:chgData name="Jeff Burns" userId="491955c5-a7c1-40e5-83b1-7e5202bb727d" providerId="ADAL" clId="{E0407585-D090-4272-AF17-6A685A1FD0F4}" dt="2024-05-08T18:00:48.449" v="21" actId="47"/>
        <pc:sldMkLst>
          <pc:docMk/>
          <pc:sldMk cId="965745829" sldId="259"/>
        </pc:sldMkLst>
        <pc:spChg chg="del">
          <ac:chgData name="Jeff Burns" userId="491955c5-a7c1-40e5-83b1-7e5202bb727d" providerId="ADAL" clId="{E0407585-D090-4272-AF17-6A685A1FD0F4}" dt="2024-05-08T18:00:44.445" v="19" actId="21"/>
          <ac:spMkLst>
            <pc:docMk/>
            <pc:sldMk cId="965745829" sldId="259"/>
            <ac:spMk id="2" creationId="{31BA9D3A-D3F7-7192-CDBC-B00340E3F77A}"/>
          </ac:spMkLst>
        </pc:spChg>
        <pc:spChg chg="del">
          <ac:chgData name="Jeff Burns" userId="491955c5-a7c1-40e5-83b1-7e5202bb727d" providerId="ADAL" clId="{E0407585-D090-4272-AF17-6A685A1FD0F4}" dt="2024-05-08T18:00:44.445" v="19" actId="21"/>
          <ac:spMkLst>
            <pc:docMk/>
            <pc:sldMk cId="965745829" sldId="259"/>
            <ac:spMk id="4" creationId="{D0277BCA-8B25-C837-D94C-0EDE0B6E4451}"/>
          </ac:spMkLst>
        </pc:spChg>
        <pc:spChg chg="add mod">
          <ac:chgData name="Jeff Burns" userId="491955c5-a7c1-40e5-83b1-7e5202bb727d" providerId="ADAL" clId="{E0407585-D090-4272-AF17-6A685A1FD0F4}" dt="2024-05-08T18:00:44.445" v="19" actId="21"/>
          <ac:spMkLst>
            <pc:docMk/>
            <pc:sldMk cId="965745829" sldId="259"/>
            <ac:spMk id="6" creationId="{8A54AB8D-5298-1689-991F-FB1F4CAEEE89}"/>
          </ac:spMkLst>
        </pc:spChg>
        <pc:spChg chg="add mod">
          <ac:chgData name="Jeff Burns" userId="491955c5-a7c1-40e5-83b1-7e5202bb727d" providerId="ADAL" clId="{E0407585-D090-4272-AF17-6A685A1FD0F4}" dt="2024-05-08T18:00:44.445" v="19" actId="21"/>
          <ac:spMkLst>
            <pc:docMk/>
            <pc:sldMk cId="965745829" sldId="259"/>
            <ac:spMk id="8" creationId="{BC3C010F-741B-4590-8B2F-93B5F51DF993}"/>
          </ac:spMkLst>
        </pc:spChg>
      </pc:sldChg>
      <pc:sldChg chg="ord">
        <pc:chgData name="Jeff Burns" userId="491955c5-a7c1-40e5-83b1-7e5202bb727d" providerId="ADAL" clId="{E0407585-D090-4272-AF17-6A685A1FD0F4}" dt="2024-05-08T21:23:02.728" v="248"/>
        <pc:sldMkLst>
          <pc:docMk/>
          <pc:sldMk cId="996734762" sldId="260"/>
        </pc:sldMkLst>
      </pc:sldChg>
      <pc:sldChg chg="addSp modSp add del mod modAnim">
        <pc:chgData name="Jeff Burns" userId="491955c5-a7c1-40e5-83b1-7e5202bb727d" providerId="ADAL" clId="{E0407585-D090-4272-AF17-6A685A1FD0F4}" dt="2024-05-09T14:40:27.844" v="1323"/>
        <pc:sldMkLst>
          <pc:docMk/>
          <pc:sldMk cId="2678371315" sldId="262"/>
        </pc:sldMkLst>
        <pc:spChg chg="add mod">
          <ac:chgData name="Jeff Burns" userId="491955c5-a7c1-40e5-83b1-7e5202bb727d" providerId="ADAL" clId="{E0407585-D090-4272-AF17-6A685A1FD0F4}" dt="2024-05-09T14:40:06.224" v="1322" actId="1076"/>
          <ac:spMkLst>
            <pc:docMk/>
            <pc:sldMk cId="2678371315" sldId="262"/>
            <ac:spMk id="4" creationId="{7ADD1AEC-79B6-D8FC-5237-0D9AF6643DF3}"/>
          </ac:spMkLst>
        </pc:spChg>
      </pc:sldChg>
      <pc:sldChg chg="ord">
        <pc:chgData name="Jeff Burns" userId="491955c5-a7c1-40e5-83b1-7e5202bb727d" providerId="ADAL" clId="{E0407585-D090-4272-AF17-6A685A1FD0F4}" dt="2024-05-08T21:24:01.802" v="253" actId="20578"/>
        <pc:sldMkLst>
          <pc:docMk/>
          <pc:sldMk cId="480832125" sldId="263"/>
        </pc:sldMkLst>
      </pc:sldChg>
      <pc:sldChg chg="modTransition">
        <pc:chgData name="Jeff Burns" userId="491955c5-a7c1-40e5-83b1-7e5202bb727d" providerId="ADAL" clId="{E0407585-D090-4272-AF17-6A685A1FD0F4}" dt="2024-05-09T14:42:55.294" v="1345"/>
        <pc:sldMkLst>
          <pc:docMk/>
          <pc:sldMk cId="3617491436" sldId="264"/>
        </pc:sldMkLst>
      </pc:sldChg>
      <pc:sldChg chg="modTransition">
        <pc:chgData name="Jeff Burns" userId="491955c5-a7c1-40e5-83b1-7e5202bb727d" providerId="ADAL" clId="{E0407585-D090-4272-AF17-6A685A1FD0F4}" dt="2024-05-09T14:42:55.294" v="1345"/>
        <pc:sldMkLst>
          <pc:docMk/>
          <pc:sldMk cId="1887907854" sldId="265"/>
        </pc:sldMkLst>
      </pc:sldChg>
      <pc:sldChg chg="delSp mod modTransition delAnim">
        <pc:chgData name="Jeff Burns" userId="491955c5-a7c1-40e5-83b1-7e5202bb727d" providerId="ADAL" clId="{E0407585-D090-4272-AF17-6A685A1FD0F4}" dt="2024-05-09T14:44:19.442" v="1346" actId="478"/>
        <pc:sldMkLst>
          <pc:docMk/>
          <pc:sldMk cId="1484751568" sldId="272"/>
        </pc:sldMkLst>
        <pc:spChg chg="del">
          <ac:chgData name="Jeff Burns" userId="491955c5-a7c1-40e5-83b1-7e5202bb727d" providerId="ADAL" clId="{E0407585-D090-4272-AF17-6A685A1FD0F4}" dt="2024-05-09T14:44:19.442" v="1346" actId="478"/>
          <ac:spMkLst>
            <pc:docMk/>
            <pc:sldMk cId="1484751568" sldId="272"/>
            <ac:spMk id="2" creationId="{02A363BB-2232-A9B7-21C5-F133B820A74F}"/>
          </ac:spMkLst>
        </pc:spChg>
      </pc:sldChg>
      <pc:sldChg chg="modTransition">
        <pc:chgData name="Jeff Burns" userId="491955c5-a7c1-40e5-83b1-7e5202bb727d" providerId="ADAL" clId="{E0407585-D090-4272-AF17-6A685A1FD0F4}" dt="2024-05-09T14:45:57.426" v="1356"/>
        <pc:sldMkLst>
          <pc:docMk/>
          <pc:sldMk cId="4220550003" sldId="273"/>
        </pc:sldMkLst>
      </pc:sldChg>
      <pc:sldChg chg="delSp modSp mod">
        <pc:chgData name="Jeff Burns" userId="491955c5-a7c1-40e5-83b1-7e5202bb727d" providerId="ADAL" clId="{E0407585-D090-4272-AF17-6A685A1FD0F4}" dt="2024-05-13T22:44:54.467" v="2433" actId="27636"/>
        <pc:sldMkLst>
          <pc:docMk/>
          <pc:sldMk cId="3228827557" sldId="274"/>
        </pc:sldMkLst>
        <pc:spChg chg="mod">
          <ac:chgData name="Jeff Burns" userId="491955c5-a7c1-40e5-83b1-7e5202bb727d" providerId="ADAL" clId="{E0407585-D090-4272-AF17-6A685A1FD0F4}" dt="2024-05-13T22:44:54.467" v="2433" actId="27636"/>
          <ac:spMkLst>
            <pc:docMk/>
            <pc:sldMk cId="3228827557" sldId="274"/>
            <ac:spMk id="2" creationId="{365701FB-27B3-567D-6C01-D70F12072831}"/>
          </ac:spMkLst>
        </pc:spChg>
        <pc:spChg chg="del">
          <ac:chgData name="Jeff Burns" userId="491955c5-a7c1-40e5-83b1-7e5202bb727d" providerId="ADAL" clId="{E0407585-D090-4272-AF17-6A685A1FD0F4}" dt="2024-05-09T14:46:48.154" v="1381" actId="478"/>
          <ac:spMkLst>
            <pc:docMk/>
            <pc:sldMk cId="3228827557" sldId="274"/>
            <ac:spMk id="4" creationId="{196CD1F2-588B-1A8D-EF9C-6DF7640C3E95}"/>
          </ac:spMkLst>
        </pc:spChg>
      </pc:sldChg>
      <pc:sldChg chg="modSp del mod">
        <pc:chgData name="Jeff Burns" userId="491955c5-a7c1-40e5-83b1-7e5202bb727d" providerId="ADAL" clId="{E0407585-D090-4272-AF17-6A685A1FD0F4}" dt="2024-05-08T21:28:39.137" v="334" actId="47"/>
        <pc:sldMkLst>
          <pc:docMk/>
          <pc:sldMk cId="294208030" sldId="275"/>
        </pc:sldMkLst>
        <pc:spChg chg="mod">
          <ac:chgData name="Jeff Burns" userId="491955c5-a7c1-40e5-83b1-7e5202bb727d" providerId="ADAL" clId="{E0407585-D090-4272-AF17-6A685A1FD0F4}" dt="2024-05-08T21:27:49.514" v="283" actId="6549"/>
          <ac:spMkLst>
            <pc:docMk/>
            <pc:sldMk cId="294208030" sldId="275"/>
            <ac:spMk id="3" creationId="{1BABD82C-1AB7-4878-5975-2F506AC05304}"/>
          </ac:spMkLst>
        </pc:spChg>
      </pc:sldChg>
      <pc:sldChg chg="delSp del mod">
        <pc:chgData name="Jeff Burns" userId="491955c5-a7c1-40e5-83b1-7e5202bb727d" providerId="ADAL" clId="{E0407585-D090-4272-AF17-6A685A1FD0F4}" dt="2024-05-08T21:29:28.696" v="382" actId="47"/>
        <pc:sldMkLst>
          <pc:docMk/>
          <pc:sldMk cId="2256666991" sldId="276"/>
        </pc:sldMkLst>
        <pc:picChg chg="del">
          <ac:chgData name="Jeff Burns" userId="491955c5-a7c1-40e5-83b1-7e5202bb727d" providerId="ADAL" clId="{E0407585-D090-4272-AF17-6A685A1FD0F4}" dt="2024-05-08T21:29:14.571" v="378" actId="21"/>
          <ac:picMkLst>
            <pc:docMk/>
            <pc:sldMk cId="2256666991" sldId="276"/>
            <ac:picMk id="5" creationId="{1BD342EF-B37B-65F9-97AA-542DE6D53ACC}"/>
          </ac:picMkLst>
        </pc:picChg>
        <pc:picChg chg="del">
          <ac:chgData name="Jeff Burns" userId="491955c5-a7c1-40e5-83b1-7e5202bb727d" providerId="ADAL" clId="{E0407585-D090-4272-AF17-6A685A1FD0F4}" dt="2024-05-08T21:29:14.571" v="378" actId="21"/>
          <ac:picMkLst>
            <pc:docMk/>
            <pc:sldMk cId="2256666991" sldId="276"/>
            <ac:picMk id="7" creationId="{226B2CBD-3EC4-D5C2-786E-B8DB4ECF30DB}"/>
          </ac:picMkLst>
        </pc:picChg>
      </pc:sldChg>
      <pc:sldChg chg="modSp del mod">
        <pc:chgData name="Jeff Burns" userId="491955c5-a7c1-40e5-83b1-7e5202bb727d" providerId="ADAL" clId="{E0407585-D090-4272-AF17-6A685A1FD0F4}" dt="2024-05-09T15:43:01.230" v="2357" actId="47"/>
        <pc:sldMkLst>
          <pc:docMk/>
          <pc:sldMk cId="1512676704" sldId="277"/>
        </pc:sldMkLst>
        <pc:spChg chg="mod">
          <ac:chgData name="Jeff Burns" userId="491955c5-a7c1-40e5-83b1-7e5202bb727d" providerId="ADAL" clId="{E0407585-D090-4272-AF17-6A685A1FD0F4}" dt="2024-05-09T15:03:49.293" v="1847" actId="12"/>
          <ac:spMkLst>
            <pc:docMk/>
            <pc:sldMk cId="1512676704" sldId="277"/>
            <ac:spMk id="3" creationId="{98DA69F1-539D-A81A-28ED-0095E8137A69}"/>
          </ac:spMkLst>
        </pc:spChg>
        <pc:spChg chg="mod">
          <ac:chgData name="Jeff Burns" userId="491955c5-a7c1-40e5-83b1-7e5202bb727d" providerId="ADAL" clId="{E0407585-D090-4272-AF17-6A685A1FD0F4}" dt="2024-05-09T15:04:02.779" v="1848" actId="12"/>
          <ac:spMkLst>
            <pc:docMk/>
            <pc:sldMk cId="1512676704" sldId="277"/>
            <ac:spMk id="8" creationId="{A8631204-14FF-447F-D48E-00607B6E91E6}"/>
          </ac:spMkLst>
        </pc:spChg>
      </pc:sldChg>
      <pc:sldChg chg="addSp delSp modSp del mod delAnim modAnim">
        <pc:chgData name="Jeff Burns" userId="491955c5-a7c1-40e5-83b1-7e5202bb727d" providerId="ADAL" clId="{E0407585-D090-4272-AF17-6A685A1FD0F4}" dt="2024-05-09T15:43:01.230" v="2357" actId="47"/>
        <pc:sldMkLst>
          <pc:docMk/>
          <pc:sldMk cId="244308192" sldId="278"/>
        </pc:sldMkLst>
        <pc:spChg chg="add mod">
          <ac:chgData name="Jeff Burns" userId="491955c5-a7c1-40e5-83b1-7e5202bb727d" providerId="ADAL" clId="{E0407585-D090-4272-AF17-6A685A1FD0F4}" dt="2024-05-09T15:20:24.328" v="2146" actId="1036"/>
          <ac:spMkLst>
            <pc:docMk/>
            <pc:sldMk cId="244308192" sldId="278"/>
            <ac:spMk id="2" creationId="{1BAE1937-8EB2-2B41-53B9-E8EC87EA6A2A}"/>
          </ac:spMkLst>
        </pc:spChg>
        <pc:spChg chg="add mod">
          <ac:chgData name="Jeff Burns" userId="491955c5-a7c1-40e5-83b1-7e5202bb727d" providerId="ADAL" clId="{E0407585-D090-4272-AF17-6A685A1FD0F4}" dt="2024-05-09T15:20:33.700" v="2148" actId="1076"/>
          <ac:spMkLst>
            <pc:docMk/>
            <pc:sldMk cId="244308192" sldId="278"/>
            <ac:spMk id="4" creationId="{0171064F-4E3C-9710-0872-81FC66343312}"/>
          </ac:spMkLst>
        </pc:spChg>
        <pc:spChg chg="add del mod">
          <ac:chgData name="Jeff Burns" userId="491955c5-a7c1-40e5-83b1-7e5202bb727d" providerId="ADAL" clId="{E0407585-D090-4272-AF17-6A685A1FD0F4}" dt="2024-05-09T15:21:34.457" v="2163" actId="478"/>
          <ac:spMkLst>
            <pc:docMk/>
            <pc:sldMk cId="244308192" sldId="278"/>
            <ac:spMk id="6" creationId="{980478D3-55B5-129D-D50C-27AAB2B05D4D}"/>
          </ac:spMkLst>
        </pc:spChg>
        <pc:spChg chg="add del mod">
          <ac:chgData name="Jeff Burns" userId="491955c5-a7c1-40e5-83b1-7e5202bb727d" providerId="ADAL" clId="{E0407585-D090-4272-AF17-6A685A1FD0F4}" dt="2024-05-09T15:21:36.671" v="2164" actId="478"/>
          <ac:spMkLst>
            <pc:docMk/>
            <pc:sldMk cId="244308192" sldId="278"/>
            <ac:spMk id="8" creationId="{61682F08-ED77-BBEF-16D6-7829935F6A80}"/>
          </ac:spMkLst>
        </pc:spChg>
        <pc:spChg chg="add mod">
          <ac:chgData name="Jeff Burns" userId="491955c5-a7c1-40e5-83b1-7e5202bb727d" providerId="ADAL" clId="{E0407585-D090-4272-AF17-6A685A1FD0F4}" dt="2024-05-09T15:21:02.890" v="2154" actId="1076"/>
          <ac:spMkLst>
            <pc:docMk/>
            <pc:sldMk cId="244308192" sldId="278"/>
            <ac:spMk id="9" creationId="{E67E8138-5E85-1297-9C45-5A044F83EA9C}"/>
          </ac:spMkLst>
        </pc:spChg>
        <pc:spChg chg="add mod">
          <ac:chgData name="Jeff Burns" userId="491955c5-a7c1-40e5-83b1-7e5202bb727d" providerId="ADAL" clId="{E0407585-D090-4272-AF17-6A685A1FD0F4}" dt="2024-05-09T15:21:25.988" v="2160" actId="1076"/>
          <ac:spMkLst>
            <pc:docMk/>
            <pc:sldMk cId="244308192" sldId="278"/>
            <ac:spMk id="10" creationId="{7CB0E512-4C7A-BBB0-4382-91BC52C261B7}"/>
          </ac:spMkLst>
        </pc:spChg>
        <pc:spChg chg="add mod">
          <ac:chgData name="Jeff Burns" userId="491955c5-a7c1-40e5-83b1-7e5202bb727d" providerId="ADAL" clId="{E0407585-D090-4272-AF17-6A685A1FD0F4}" dt="2024-05-09T15:21:15.368" v="2157" actId="1076"/>
          <ac:spMkLst>
            <pc:docMk/>
            <pc:sldMk cId="244308192" sldId="278"/>
            <ac:spMk id="11" creationId="{CB433FF1-14C3-3336-574C-C2474F035C29}"/>
          </ac:spMkLst>
        </pc:spChg>
        <pc:spChg chg="mod">
          <ac:chgData name="Jeff Burns" userId="491955c5-a7c1-40e5-83b1-7e5202bb727d" providerId="ADAL" clId="{E0407585-D090-4272-AF17-6A685A1FD0F4}" dt="2024-05-09T15:33:59.279" v="2304" actId="404"/>
          <ac:spMkLst>
            <pc:docMk/>
            <pc:sldMk cId="244308192" sldId="278"/>
            <ac:spMk id="14" creationId="{A9976215-7DA0-4984-AA31-2CC8D4423381}"/>
          </ac:spMkLst>
        </pc:spChg>
        <pc:grpChg chg="mod">
          <ac:chgData name="Jeff Burns" userId="491955c5-a7c1-40e5-83b1-7e5202bb727d" providerId="ADAL" clId="{E0407585-D090-4272-AF17-6A685A1FD0F4}" dt="2024-05-09T15:21:31.578" v="2162" actId="1076"/>
          <ac:grpSpMkLst>
            <pc:docMk/>
            <pc:sldMk cId="244308192" sldId="278"/>
            <ac:grpSpMk id="18" creationId="{58473DCE-5BFC-6AA6-8E6D-4685E1731952}"/>
          </ac:grpSpMkLst>
        </pc:grpChg>
      </pc:sldChg>
      <pc:sldChg chg="addSp delSp modSp del mod modAnim">
        <pc:chgData name="Jeff Burns" userId="491955c5-a7c1-40e5-83b1-7e5202bb727d" providerId="ADAL" clId="{E0407585-D090-4272-AF17-6A685A1FD0F4}" dt="2024-05-09T15:43:01.230" v="2357" actId="47"/>
        <pc:sldMkLst>
          <pc:docMk/>
          <pc:sldMk cId="3820097045" sldId="279"/>
        </pc:sldMkLst>
        <pc:spChg chg="add mod">
          <ac:chgData name="Jeff Burns" userId="491955c5-a7c1-40e5-83b1-7e5202bb727d" providerId="ADAL" clId="{E0407585-D090-4272-AF17-6A685A1FD0F4}" dt="2024-05-09T15:21:53.779" v="2166" actId="1076"/>
          <ac:spMkLst>
            <pc:docMk/>
            <pc:sldMk cId="3820097045" sldId="279"/>
            <ac:spMk id="5" creationId="{176D5553-D84D-2F60-E34E-235D033FE09E}"/>
          </ac:spMkLst>
        </pc:spChg>
        <pc:spChg chg="add mod">
          <ac:chgData name="Jeff Burns" userId="491955c5-a7c1-40e5-83b1-7e5202bb727d" providerId="ADAL" clId="{E0407585-D090-4272-AF17-6A685A1FD0F4}" dt="2024-05-09T15:22:03.478" v="2168" actId="1076"/>
          <ac:spMkLst>
            <pc:docMk/>
            <pc:sldMk cId="3820097045" sldId="279"/>
            <ac:spMk id="6" creationId="{5187386D-5512-501C-8F87-DE8A13B1F587}"/>
          </ac:spMkLst>
        </pc:spChg>
        <pc:spChg chg="add mod">
          <ac:chgData name="Jeff Burns" userId="491955c5-a7c1-40e5-83b1-7e5202bb727d" providerId="ADAL" clId="{E0407585-D090-4272-AF17-6A685A1FD0F4}" dt="2024-05-09T15:22:13.838" v="2170" actId="1076"/>
          <ac:spMkLst>
            <pc:docMk/>
            <pc:sldMk cId="3820097045" sldId="279"/>
            <ac:spMk id="7" creationId="{883F8D0A-A32A-68CB-7792-FEC57E8008DF}"/>
          </ac:spMkLst>
        </pc:spChg>
        <pc:spChg chg="add del mod">
          <ac:chgData name="Jeff Burns" userId="491955c5-a7c1-40e5-83b1-7e5202bb727d" providerId="ADAL" clId="{E0407585-D090-4272-AF17-6A685A1FD0F4}" dt="2024-05-09T15:34:12.503" v="2307" actId="478"/>
          <ac:spMkLst>
            <pc:docMk/>
            <pc:sldMk cId="3820097045" sldId="279"/>
            <ac:spMk id="9" creationId="{1611A0FA-79C0-3F5C-AF05-23DDCF5EA97E}"/>
          </ac:spMkLst>
        </pc:spChg>
        <pc:spChg chg="add mod">
          <ac:chgData name="Jeff Burns" userId="491955c5-a7c1-40e5-83b1-7e5202bb727d" providerId="ADAL" clId="{E0407585-D090-4272-AF17-6A685A1FD0F4}" dt="2024-05-09T15:34:07.820" v="2306"/>
          <ac:spMkLst>
            <pc:docMk/>
            <pc:sldMk cId="3820097045" sldId="279"/>
            <ac:spMk id="10" creationId="{2105DE43-E5CD-EE6D-8FEC-BBA8E2EDB1B8}"/>
          </ac:spMkLst>
        </pc:spChg>
        <pc:spChg chg="del">
          <ac:chgData name="Jeff Burns" userId="491955c5-a7c1-40e5-83b1-7e5202bb727d" providerId="ADAL" clId="{E0407585-D090-4272-AF17-6A685A1FD0F4}" dt="2024-05-09T15:34:07.388" v="2305" actId="478"/>
          <ac:spMkLst>
            <pc:docMk/>
            <pc:sldMk cId="3820097045" sldId="279"/>
            <ac:spMk id="14" creationId="{A9976215-7DA0-4984-AA31-2CC8D4423381}"/>
          </ac:spMkLst>
        </pc:spChg>
        <pc:grpChg chg="add del mod">
          <ac:chgData name="Jeff Burns" userId="491955c5-a7c1-40e5-83b1-7e5202bb727d" providerId="ADAL" clId="{E0407585-D090-4272-AF17-6A685A1FD0F4}" dt="2024-05-09T15:09:44.629" v="1859" actId="478"/>
          <ac:grpSpMkLst>
            <pc:docMk/>
            <pc:sldMk cId="3820097045" sldId="279"/>
            <ac:grpSpMk id="2" creationId="{219369C9-40C1-BDF7-AD1C-EA2ED67E9973}"/>
          </ac:grpSpMkLst>
        </pc:grpChg>
        <pc:picChg chg="add mod">
          <ac:chgData name="Jeff Burns" userId="491955c5-a7c1-40e5-83b1-7e5202bb727d" providerId="ADAL" clId="{E0407585-D090-4272-AF17-6A685A1FD0F4}" dt="2024-05-09T15:14:00.315" v="1867" actId="1076"/>
          <ac:picMkLst>
            <pc:docMk/>
            <pc:sldMk cId="3820097045" sldId="279"/>
            <ac:picMk id="4" creationId="{200A56D2-605A-012C-C93E-BEC43D4B9F93}"/>
          </ac:picMkLst>
        </pc:picChg>
        <pc:picChg chg="add del mod topLvl">
          <ac:chgData name="Jeff Burns" userId="491955c5-a7c1-40e5-83b1-7e5202bb727d" providerId="ADAL" clId="{E0407585-D090-4272-AF17-6A685A1FD0F4}" dt="2024-05-09T15:09:44.629" v="1859" actId="478"/>
          <ac:picMkLst>
            <pc:docMk/>
            <pc:sldMk cId="3820097045" sldId="279"/>
            <ac:picMk id="20" creationId="{F4FC531B-D89E-F8B3-4E0E-C42DB439C97C}"/>
          </ac:picMkLst>
        </pc:picChg>
        <pc:picChg chg="add del mod topLvl">
          <ac:chgData name="Jeff Burns" userId="491955c5-a7c1-40e5-83b1-7e5202bb727d" providerId="ADAL" clId="{E0407585-D090-4272-AF17-6A685A1FD0F4}" dt="2024-05-09T15:14:06.717" v="1868" actId="1076"/>
          <ac:picMkLst>
            <pc:docMk/>
            <pc:sldMk cId="3820097045" sldId="279"/>
            <ac:picMk id="22" creationId="{D894B1C3-8C13-9E49-6AC1-628C4AE0146F}"/>
          </ac:picMkLst>
        </pc:picChg>
      </pc:sldChg>
      <pc:sldChg chg="del">
        <pc:chgData name="Jeff Burns" userId="491955c5-a7c1-40e5-83b1-7e5202bb727d" providerId="ADAL" clId="{E0407585-D090-4272-AF17-6A685A1FD0F4}" dt="2024-05-08T21:35:34.536" v="1262" actId="47"/>
        <pc:sldMkLst>
          <pc:docMk/>
          <pc:sldMk cId="124239821" sldId="280"/>
        </pc:sldMkLst>
      </pc:sldChg>
      <pc:sldChg chg="addSp modSp del mod modTransition">
        <pc:chgData name="Jeff Burns" userId="491955c5-a7c1-40e5-83b1-7e5202bb727d" providerId="ADAL" clId="{E0407585-D090-4272-AF17-6A685A1FD0F4}" dt="2024-05-09T15:43:01.230" v="2357" actId="47"/>
        <pc:sldMkLst>
          <pc:docMk/>
          <pc:sldMk cId="1220090971" sldId="282"/>
        </pc:sldMkLst>
        <pc:grpChg chg="add mod">
          <ac:chgData name="Jeff Burns" userId="491955c5-a7c1-40e5-83b1-7e5202bb727d" providerId="ADAL" clId="{E0407585-D090-4272-AF17-6A685A1FD0F4}" dt="2024-05-09T15:11:18.558" v="1863" actId="1076"/>
          <ac:grpSpMkLst>
            <pc:docMk/>
            <pc:sldMk cId="1220090971" sldId="282"/>
            <ac:grpSpMk id="2" creationId="{D78983BF-2481-1696-A14F-14CBDCF5B23A}"/>
          </ac:grpSpMkLst>
        </pc:grpChg>
        <pc:picChg chg="mod">
          <ac:chgData name="Jeff Burns" userId="491955c5-a7c1-40e5-83b1-7e5202bb727d" providerId="ADAL" clId="{E0407585-D090-4272-AF17-6A685A1FD0F4}" dt="2024-05-09T15:11:14.837" v="1862"/>
          <ac:picMkLst>
            <pc:docMk/>
            <pc:sldMk cId="1220090971" sldId="282"/>
            <ac:picMk id="3" creationId="{0127716D-A97C-C241-125C-CB37BB5DAC22}"/>
          </ac:picMkLst>
        </pc:picChg>
        <pc:picChg chg="mod">
          <ac:chgData name="Jeff Burns" userId="491955c5-a7c1-40e5-83b1-7e5202bb727d" providerId="ADAL" clId="{E0407585-D090-4272-AF17-6A685A1FD0F4}" dt="2024-05-09T15:11:14.837" v="1862"/>
          <ac:picMkLst>
            <pc:docMk/>
            <pc:sldMk cId="1220090971" sldId="282"/>
            <ac:picMk id="4" creationId="{FC5CAFDA-A320-0283-1999-E4156156FF79}"/>
          </ac:picMkLst>
        </pc:picChg>
        <pc:picChg chg="mod">
          <ac:chgData name="Jeff Burns" userId="491955c5-a7c1-40e5-83b1-7e5202bb727d" providerId="ADAL" clId="{E0407585-D090-4272-AF17-6A685A1FD0F4}" dt="2024-05-09T15:11:13.627" v="1861" actId="1076"/>
          <ac:picMkLst>
            <pc:docMk/>
            <pc:sldMk cId="1220090971" sldId="282"/>
            <ac:picMk id="16" creationId="{9EE0C1E5-33F0-0924-42DB-464B38462A7B}"/>
          </ac:picMkLst>
        </pc:picChg>
      </pc:sldChg>
      <pc:sldChg chg="addSp delSp modSp del mod">
        <pc:chgData name="Jeff Burns" userId="491955c5-a7c1-40e5-83b1-7e5202bb727d" providerId="ADAL" clId="{E0407585-D090-4272-AF17-6A685A1FD0F4}" dt="2024-05-09T15:43:01.230" v="2357" actId="47"/>
        <pc:sldMkLst>
          <pc:docMk/>
          <pc:sldMk cId="2972699740" sldId="284"/>
        </pc:sldMkLst>
        <pc:spChg chg="mod">
          <ac:chgData name="Jeff Burns" userId="491955c5-a7c1-40e5-83b1-7e5202bb727d" providerId="ADAL" clId="{E0407585-D090-4272-AF17-6A685A1FD0F4}" dt="2024-05-09T15:34:51.341" v="2352" actId="6549"/>
          <ac:spMkLst>
            <pc:docMk/>
            <pc:sldMk cId="2972699740" sldId="284"/>
            <ac:spMk id="14" creationId="{A9976215-7DA0-4984-AA31-2CC8D4423381}"/>
          </ac:spMkLst>
        </pc:spChg>
        <pc:grpChg chg="del">
          <ac:chgData name="Jeff Burns" userId="491955c5-a7c1-40e5-83b1-7e5202bb727d" providerId="ADAL" clId="{E0407585-D090-4272-AF17-6A685A1FD0F4}" dt="2024-05-09T15:06:50.130" v="1853" actId="478"/>
          <ac:grpSpMkLst>
            <pc:docMk/>
            <pc:sldMk cId="2972699740" sldId="284"/>
            <ac:grpSpMk id="2" creationId="{219369C9-40C1-BDF7-AD1C-EA2ED67E9973}"/>
          </ac:grpSpMkLst>
        </pc:grpChg>
        <pc:picChg chg="add mod">
          <ac:chgData name="Jeff Burns" userId="491955c5-a7c1-40e5-83b1-7e5202bb727d" providerId="ADAL" clId="{E0407585-D090-4272-AF17-6A685A1FD0F4}" dt="2024-05-09T15:35:31.410" v="2356" actId="1076"/>
          <ac:picMkLst>
            <pc:docMk/>
            <pc:sldMk cId="2972699740" sldId="284"/>
            <ac:picMk id="3" creationId="{425FF88E-1308-7815-21B0-8755CF2A3106}"/>
          </ac:picMkLst>
        </pc:picChg>
      </pc:sldChg>
      <pc:sldChg chg="addSp modSp del mod modTransition modAnim">
        <pc:chgData name="Jeff Burns" userId="491955c5-a7c1-40e5-83b1-7e5202bb727d" providerId="ADAL" clId="{E0407585-D090-4272-AF17-6A685A1FD0F4}" dt="2024-05-09T15:43:01.230" v="2357" actId="47"/>
        <pc:sldMkLst>
          <pc:docMk/>
          <pc:sldMk cId="2937174064" sldId="285"/>
        </pc:sldMkLst>
        <pc:spChg chg="add mod">
          <ac:chgData name="Jeff Burns" userId="491955c5-a7c1-40e5-83b1-7e5202bb727d" providerId="ADAL" clId="{E0407585-D090-4272-AF17-6A685A1FD0F4}" dt="2024-05-09T15:23:56.634" v="2189" actId="14100"/>
          <ac:spMkLst>
            <pc:docMk/>
            <pc:sldMk cId="2937174064" sldId="285"/>
            <ac:spMk id="2" creationId="{7F2D6D0F-5DFC-283D-2D3A-AA39EA5E02B6}"/>
          </ac:spMkLst>
        </pc:spChg>
        <pc:spChg chg="add mod">
          <ac:chgData name="Jeff Burns" userId="491955c5-a7c1-40e5-83b1-7e5202bb727d" providerId="ADAL" clId="{E0407585-D090-4272-AF17-6A685A1FD0F4}" dt="2024-05-09T15:29:30.159" v="2215" actId="14100"/>
          <ac:spMkLst>
            <pc:docMk/>
            <pc:sldMk cId="2937174064" sldId="285"/>
            <ac:spMk id="4" creationId="{DBB69826-AFFB-B48F-4EB2-F454C716872D}"/>
          </ac:spMkLst>
        </pc:spChg>
      </pc:sldChg>
      <pc:sldChg chg="modSp mod">
        <pc:chgData name="Jeff Burns" userId="491955c5-a7c1-40e5-83b1-7e5202bb727d" providerId="ADAL" clId="{E0407585-D090-4272-AF17-6A685A1FD0F4}" dt="2024-05-09T14:33:30.964" v="1275" actId="20577"/>
        <pc:sldMkLst>
          <pc:docMk/>
          <pc:sldMk cId="1420486098" sldId="1104"/>
        </pc:sldMkLst>
        <pc:spChg chg="mod">
          <ac:chgData name="Jeff Burns" userId="491955c5-a7c1-40e5-83b1-7e5202bb727d" providerId="ADAL" clId="{E0407585-D090-4272-AF17-6A685A1FD0F4}" dt="2024-05-08T21:19:56.371" v="162" actId="1076"/>
          <ac:spMkLst>
            <pc:docMk/>
            <pc:sldMk cId="1420486098" sldId="1104"/>
            <ac:spMk id="4" creationId="{3FB23B7D-CFF3-370F-58BC-A697AA5F5307}"/>
          </ac:spMkLst>
        </pc:spChg>
        <pc:spChg chg="mod">
          <ac:chgData name="Jeff Burns" userId="491955c5-a7c1-40e5-83b1-7e5202bb727d" providerId="ADAL" clId="{E0407585-D090-4272-AF17-6A685A1FD0F4}" dt="2024-05-08T21:19:01.926" v="50" actId="20577"/>
          <ac:spMkLst>
            <pc:docMk/>
            <pc:sldMk cId="1420486098" sldId="1104"/>
            <ac:spMk id="10" creationId="{56617AB2-93FD-9055-A845-8BC4F1F6BC7F}"/>
          </ac:spMkLst>
        </pc:spChg>
        <pc:spChg chg="mod">
          <ac:chgData name="Jeff Burns" userId="491955c5-a7c1-40e5-83b1-7e5202bb727d" providerId="ADAL" clId="{E0407585-D090-4272-AF17-6A685A1FD0F4}" dt="2024-05-09T14:33:30.964" v="1275" actId="20577"/>
          <ac:spMkLst>
            <pc:docMk/>
            <pc:sldMk cId="1420486098" sldId="1104"/>
            <ac:spMk id="11" creationId="{0208851D-CD35-916B-EFD4-14091A0C8241}"/>
          </ac:spMkLst>
        </pc:spChg>
        <pc:cxnChg chg="mod">
          <ac:chgData name="Jeff Burns" userId="491955c5-a7c1-40e5-83b1-7e5202bb727d" providerId="ADAL" clId="{E0407585-D090-4272-AF17-6A685A1FD0F4}" dt="2024-05-08T21:20:02.477" v="164" actId="1076"/>
          <ac:cxnSpMkLst>
            <pc:docMk/>
            <pc:sldMk cId="1420486098" sldId="1104"/>
            <ac:cxnSpMk id="13" creationId="{2BA5D754-7FD2-7712-97D1-3CDC93FA6470}"/>
          </ac:cxnSpMkLst>
        </pc:cxnChg>
      </pc:sldChg>
      <pc:sldChg chg="modSp add mod">
        <pc:chgData name="Jeff Burns" userId="491955c5-a7c1-40e5-83b1-7e5202bb727d" providerId="ADAL" clId="{E0407585-D090-4272-AF17-6A685A1FD0F4}" dt="2024-05-13T22:29:19.492" v="2392" actId="20577"/>
        <pc:sldMkLst>
          <pc:docMk/>
          <pc:sldMk cId="2779815719" sldId="1139"/>
        </pc:sldMkLst>
        <pc:spChg chg="mod">
          <ac:chgData name="Jeff Burns" userId="491955c5-a7c1-40e5-83b1-7e5202bb727d" providerId="ADAL" clId="{E0407585-D090-4272-AF17-6A685A1FD0F4}" dt="2024-05-13T22:29:11.218" v="2376" actId="20577"/>
          <ac:spMkLst>
            <pc:docMk/>
            <pc:sldMk cId="2779815719" sldId="1139"/>
            <ac:spMk id="21" creationId="{7CC8D78A-FFFE-BE24-FA6F-186841938A31}"/>
          </ac:spMkLst>
        </pc:spChg>
        <pc:spChg chg="mod">
          <ac:chgData name="Jeff Burns" userId="491955c5-a7c1-40e5-83b1-7e5202bb727d" providerId="ADAL" clId="{E0407585-D090-4272-AF17-6A685A1FD0F4}" dt="2024-05-13T22:29:19.492" v="2392" actId="20577"/>
          <ac:spMkLst>
            <pc:docMk/>
            <pc:sldMk cId="2779815719" sldId="1139"/>
            <ac:spMk id="24" creationId="{2452F3C6-1CC6-A412-CB6C-F5F1A7E2AB57}"/>
          </ac:spMkLst>
        </pc:spChg>
      </pc:sldChg>
      <pc:sldChg chg="addSp delSp modSp mod modAnim">
        <pc:chgData name="Jeff Burns" userId="491955c5-a7c1-40e5-83b1-7e5202bb727d" providerId="ADAL" clId="{E0407585-D090-4272-AF17-6A685A1FD0F4}" dt="2024-05-08T17:59:46.323" v="15" actId="478"/>
        <pc:sldMkLst>
          <pc:docMk/>
          <pc:sldMk cId="37881004" sldId="1140"/>
        </pc:sldMkLst>
        <pc:spChg chg="add mod">
          <ac:chgData name="Jeff Burns" userId="491955c5-a7c1-40e5-83b1-7e5202bb727d" providerId="ADAL" clId="{E0407585-D090-4272-AF17-6A685A1FD0F4}" dt="2024-05-08T17:59:07.542" v="9" actId="1076"/>
          <ac:spMkLst>
            <pc:docMk/>
            <pc:sldMk cId="37881004" sldId="1140"/>
            <ac:spMk id="2" creationId="{702511FC-2487-ECC3-7539-FF3FF68B4DAC}"/>
          </ac:spMkLst>
        </pc:spChg>
        <pc:spChg chg="add mod">
          <ac:chgData name="Jeff Burns" userId="491955c5-a7c1-40e5-83b1-7e5202bb727d" providerId="ADAL" clId="{E0407585-D090-4272-AF17-6A685A1FD0F4}" dt="2024-05-08T17:58:39.657" v="8"/>
          <ac:spMkLst>
            <pc:docMk/>
            <pc:sldMk cId="37881004" sldId="1140"/>
            <ac:spMk id="4" creationId="{02E943D5-41EE-3B45-06C4-65165D1D720A}"/>
          </ac:spMkLst>
        </pc:spChg>
        <pc:spChg chg="add mod">
          <ac:chgData name="Jeff Burns" userId="491955c5-a7c1-40e5-83b1-7e5202bb727d" providerId="ADAL" clId="{E0407585-D090-4272-AF17-6A685A1FD0F4}" dt="2024-05-08T17:58:39.657" v="8"/>
          <ac:spMkLst>
            <pc:docMk/>
            <pc:sldMk cId="37881004" sldId="1140"/>
            <ac:spMk id="6" creationId="{4A08441B-D19F-1E7A-3D5C-9B425431586F}"/>
          </ac:spMkLst>
        </pc:spChg>
        <pc:spChg chg="del">
          <ac:chgData name="Jeff Burns" userId="491955c5-a7c1-40e5-83b1-7e5202bb727d" providerId="ADAL" clId="{E0407585-D090-4272-AF17-6A685A1FD0F4}" dt="2024-05-08T17:59:09.886" v="10" actId="478"/>
          <ac:spMkLst>
            <pc:docMk/>
            <pc:sldMk cId="37881004" sldId="1140"/>
            <ac:spMk id="7" creationId="{5810662F-C811-71CE-DB85-72F78F08A586}"/>
          </ac:spMkLst>
        </pc:spChg>
        <pc:picChg chg="add mod">
          <ac:chgData name="Jeff Burns" userId="491955c5-a7c1-40e5-83b1-7e5202bb727d" providerId="ADAL" clId="{E0407585-D090-4272-AF17-6A685A1FD0F4}" dt="2024-05-08T17:58:39.657" v="8"/>
          <ac:picMkLst>
            <pc:docMk/>
            <pc:sldMk cId="37881004" sldId="1140"/>
            <ac:picMk id="3" creationId="{22C5DBEE-C170-CE03-6256-59A53CE12FDC}"/>
          </ac:picMkLst>
        </pc:picChg>
        <pc:picChg chg="add mod">
          <ac:chgData name="Jeff Burns" userId="491955c5-a7c1-40e5-83b1-7e5202bb727d" providerId="ADAL" clId="{E0407585-D090-4272-AF17-6A685A1FD0F4}" dt="2024-05-08T17:58:39.657" v="8"/>
          <ac:picMkLst>
            <pc:docMk/>
            <pc:sldMk cId="37881004" sldId="1140"/>
            <ac:picMk id="8" creationId="{C5BD9997-F49B-862B-C3B9-F1FDE7B74D1F}"/>
          </ac:picMkLst>
        </pc:picChg>
        <pc:picChg chg="add mod">
          <ac:chgData name="Jeff Burns" userId="491955c5-a7c1-40e5-83b1-7e5202bb727d" providerId="ADAL" clId="{E0407585-D090-4272-AF17-6A685A1FD0F4}" dt="2024-05-08T17:58:39.657" v="8"/>
          <ac:picMkLst>
            <pc:docMk/>
            <pc:sldMk cId="37881004" sldId="1140"/>
            <ac:picMk id="9" creationId="{465C754D-DC76-02E2-BDAB-ABAEFBB8ABD5}"/>
          </ac:picMkLst>
        </pc:picChg>
        <pc:cxnChg chg="del">
          <ac:chgData name="Jeff Burns" userId="491955c5-a7c1-40e5-83b1-7e5202bb727d" providerId="ADAL" clId="{E0407585-D090-4272-AF17-6A685A1FD0F4}" dt="2024-05-08T17:59:46.323" v="15" actId="478"/>
          <ac:cxnSpMkLst>
            <pc:docMk/>
            <pc:sldMk cId="37881004" sldId="1140"/>
            <ac:cxnSpMk id="5" creationId="{F4C317B6-F19F-06E3-634F-8ACED72BD1BA}"/>
          </ac:cxnSpMkLst>
        </pc:cxnChg>
      </pc:sldChg>
      <pc:sldChg chg="ord">
        <pc:chgData name="Jeff Burns" userId="491955c5-a7c1-40e5-83b1-7e5202bb727d" providerId="ADAL" clId="{E0407585-D090-4272-AF17-6A685A1FD0F4}" dt="2024-05-13T22:33:00.965" v="2395" actId="20578"/>
        <pc:sldMkLst>
          <pc:docMk/>
          <pc:sldMk cId="2341119380" sldId="1632"/>
        </pc:sldMkLst>
      </pc:sldChg>
      <pc:sldChg chg="del">
        <pc:chgData name="Jeff Burns" userId="491955c5-a7c1-40e5-83b1-7e5202bb727d" providerId="ADAL" clId="{E0407585-D090-4272-AF17-6A685A1FD0F4}" dt="2024-05-08T18:01:16.519" v="23" actId="47"/>
        <pc:sldMkLst>
          <pc:docMk/>
          <pc:sldMk cId="1924273454" sldId="1639"/>
        </pc:sldMkLst>
      </pc:sldChg>
      <pc:sldChg chg="del">
        <pc:chgData name="Jeff Burns" userId="491955c5-a7c1-40e5-83b1-7e5202bb727d" providerId="ADAL" clId="{E0407585-D090-4272-AF17-6A685A1FD0F4}" dt="2024-05-08T21:29:30.031" v="383" actId="47"/>
        <pc:sldMkLst>
          <pc:docMk/>
          <pc:sldMk cId="2474073496" sldId="1640"/>
        </pc:sldMkLst>
      </pc:sldChg>
      <pc:sldChg chg="del">
        <pc:chgData name="Jeff Burns" userId="491955c5-a7c1-40e5-83b1-7e5202bb727d" providerId="ADAL" clId="{E0407585-D090-4272-AF17-6A685A1FD0F4}" dt="2024-05-08T21:29:53.369" v="387" actId="47"/>
        <pc:sldMkLst>
          <pc:docMk/>
          <pc:sldMk cId="1827419033" sldId="1641"/>
        </pc:sldMkLst>
      </pc:sldChg>
      <pc:sldChg chg="addSp modSp new del modAnim">
        <pc:chgData name="Jeff Burns" userId="491955c5-a7c1-40e5-83b1-7e5202bb727d" providerId="ADAL" clId="{E0407585-D090-4272-AF17-6A685A1FD0F4}" dt="2024-05-08T21:24:08.314" v="255" actId="47"/>
        <pc:sldMkLst>
          <pc:docMk/>
          <pc:sldMk cId="2201025507" sldId="1642"/>
        </pc:sldMkLst>
        <pc:spChg chg="add mod">
          <ac:chgData name="Jeff Burns" userId="491955c5-a7c1-40e5-83b1-7e5202bb727d" providerId="ADAL" clId="{E0407585-D090-4272-AF17-6A685A1FD0F4}" dt="2024-05-08T21:23:25.245" v="249"/>
          <ac:spMkLst>
            <pc:docMk/>
            <pc:sldMk cId="2201025507" sldId="1642"/>
            <ac:spMk id="2" creationId="{06A0DEDD-EA35-F4DC-F222-EE387693F450}"/>
          </ac:spMkLst>
        </pc:spChg>
        <pc:spChg chg="add mod">
          <ac:chgData name="Jeff Burns" userId="491955c5-a7c1-40e5-83b1-7e5202bb727d" providerId="ADAL" clId="{E0407585-D090-4272-AF17-6A685A1FD0F4}" dt="2024-05-08T21:23:25.245" v="249"/>
          <ac:spMkLst>
            <pc:docMk/>
            <pc:sldMk cId="2201025507" sldId="1642"/>
            <ac:spMk id="5" creationId="{B93E8525-CC44-C241-2515-04DA67476FA9}"/>
          </ac:spMkLst>
        </pc:spChg>
        <pc:picChg chg="add mod">
          <ac:chgData name="Jeff Burns" userId="491955c5-a7c1-40e5-83b1-7e5202bb727d" providerId="ADAL" clId="{E0407585-D090-4272-AF17-6A685A1FD0F4}" dt="2024-05-08T21:23:25.245" v="249"/>
          <ac:picMkLst>
            <pc:docMk/>
            <pc:sldMk cId="2201025507" sldId="1642"/>
            <ac:picMk id="3" creationId="{518C11AB-7F12-569D-C0AF-8392375EF49C}"/>
          </ac:picMkLst>
        </pc:picChg>
        <pc:picChg chg="add mod">
          <ac:chgData name="Jeff Burns" userId="491955c5-a7c1-40e5-83b1-7e5202bb727d" providerId="ADAL" clId="{E0407585-D090-4272-AF17-6A685A1FD0F4}" dt="2024-05-08T21:23:25.245" v="249"/>
          <ac:picMkLst>
            <pc:docMk/>
            <pc:sldMk cId="2201025507" sldId="1642"/>
            <ac:picMk id="4" creationId="{42636EB7-DD54-8B69-6D46-125B7D36F551}"/>
          </ac:picMkLst>
        </pc:picChg>
      </pc:sldChg>
      <pc:sldChg chg="new del">
        <pc:chgData name="Jeff Burns" userId="491955c5-a7c1-40e5-83b1-7e5202bb727d" providerId="ADAL" clId="{E0407585-D090-4272-AF17-6A685A1FD0F4}" dt="2024-05-08T21:29:37.830" v="384" actId="47"/>
        <pc:sldMkLst>
          <pc:docMk/>
          <pc:sldMk cId="2940148353" sldId="1643"/>
        </pc:sldMkLst>
      </pc:sldChg>
      <pc:sldChg chg="new del">
        <pc:chgData name="Jeff Burns" userId="491955c5-a7c1-40e5-83b1-7e5202bb727d" providerId="ADAL" clId="{E0407585-D090-4272-AF17-6A685A1FD0F4}" dt="2024-05-08T21:29:39.143" v="385" actId="47"/>
        <pc:sldMkLst>
          <pc:docMk/>
          <pc:sldMk cId="281280774" sldId="1644"/>
        </pc:sldMkLst>
      </pc:sldChg>
      <pc:sldChg chg="new del">
        <pc:chgData name="Jeff Burns" userId="491955c5-a7c1-40e5-83b1-7e5202bb727d" providerId="ADAL" clId="{E0407585-D090-4272-AF17-6A685A1FD0F4}" dt="2024-05-08T21:29:40.288" v="386" actId="47"/>
        <pc:sldMkLst>
          <pc:docMk/>
          <pc:sldMk cId="3868144585" sldId="1645"/>
        </pc:sldMkLst>
      </pc:sldChg>
      <pc:sldChg chg="addSp delSp modSp new mod ord modClrScheme chgLayout">
        <pc:chgData name="Jeff Burns" userId="491955c5-a7c1-40e5-83b1-7e5202bb727d" providerId="ADAL" clId="{E0407585-D090-4272-AF17-6A685A1FD0F4}" dt="2024-05-09T14:41:08.801" v="1344" actId="20577"/>
        <pc:sldMkLst>
          <pc:docMk/>
          <pc:sldMk cId="3116862700" sldId="1646"/>
        </pc:sldMkLst>
        <pc:spChg chg="add mod">
          <ac:chgData name="Jeff Burns" userId="491955c5-a7c1-40e5-83b1-7e5202bb727d" providerId="ADAL" clId="{E0407585-D090-4272-AF17-6A685A1FD0F4}" dt="2024-05-08T18:00:46.180" v="20"/>
          <ac:spMkLst>
            <pc:docMk/>
            <pc:sldMk cId="3116862700" sldId="1646"/>
            <ac:spMk id="2" creationId="{A71A16D3-F6E9-1601-3B22-1615C6A35D60}"/>
          </ac:spMkLst>
        </pc:spChg>
        <pc:spChg chg="add mod">
          <ac:chgData name="Jeff Burns" userId="491955c5-a7c1-40e5-83b1-7e5202bb727d" providerId="ADAL" clId="{E0407585-D090-4272-AF17-6A685A1FD0F4}" dt="2024-05-09T14:41:08.801" v="1344" actId="20577"/>
          <ac:spMkLst>
            <pc:docMk/>
            <pc:sldMk cId="3116862700" sldId="1646"/>
            <ac:spMk id="3" creationId="{440866D7-53EA-09A5-690C-773E84E4CD3F}"/>
          </ac:spMkLst>
        </pc:spChg>
        <pc:spChg chg="add del mod ord">
          <ac:chgData name="Jeff Burns" userId="491955c5-a7c1-40e5-83b1-7e5202bb727d" providerId="ADAL" clId="{E0407585-D090-4272-AF17-6A685A1FD0F4}" dt="2024-05-08T21:21:43.598" v="242" actId="700"/>
          <ac:spMkLst>
            <pc:docMk/>
            <pc:sldMk cId="3116862700" sldId="1646"/>
            <ac:spMk id="4" creationId="{DD207ED4-DBCE-39EB-02D7-025F0DEA873A}"/>
          </ac:spMkLst>
        </pc:spChg>
        <pc:spChg chg="add del mod ord">
          <ac:chgData name="Jeff Burns" userId="491955c5-a7c1-40e5-83b1-7e5202bb727d" providerId="ADAL" clId="{E0407585-D090-4272-AF17-6A685A1FD0F4}" dt="2024-05-08T21:21:43.598" v="242" actId="700"/>
          <ac:spMkLst>
            <pc:docMk/>
            <pc:sldMk cId="3116862700" sldId="1646"/>
            <ac:spMk id="5" creationId="{09F9DDEB-2839-D2CB-7BF6-86F2D6BA3910}"/>
          </ac:spMkLst>
        </pc:spChg>
      </pc:sldChg>
      <pc:sldChg chg="add del">
        <pc:chgData name="Jeff Burns" userId="491955c5-a7c1-40e5-83b1-7e5202bb727d" providerId="ADAL" clId="{E0407585-D090-4272-AF17-6A685A1FD0F4}" dt="2024-05-08T21:22:01.083" v="246" actId="47"/>
        <pc:sldMkLst>
          <pc:docMk/>
          <pc:sldMk cId="155670392" sldId="1647"/>
        </pc:sldMkLst>
      </pc:sldChg>
      <pc:sldChg chg="add del">
        <pc:chgData name="Jeff Burns" userId="491955c5-a7c1-40e5-83b1-7e5202bb727d" providerId="ADAL" clId="{E0407585-D090-4272-AF17-6A685A1FD0F4}" dt="2024-05-08T21:22:00.460" v="245" actId="47"/>
        <pc:sldMkLst>
          <pc:docMk/>
          <pc:sldMk cId="3539849896" sldId="1648"/>
        </pc:sldMkLst>
      </pc:sldChg>
      <pc:sldChg chg="addSp delSp modSp add mod modAnim">
        <pc:chgData name="Jeff Burns" userId="491955c5-a7c1-40e5-83b1-7e5202bb727d" providerId="ADAL" clId="{E0407585-D090-4272-AF17-6A685A1FD0F4}" dt="2024-05-09T14:39:29.464" v="1320" actId="404"/>
        <pc:sldMkLst>
          <pc:docMk/>
          <pc:sldMk cId="3761916457" sldId="1649"/>
        </pc:sldMkLst>
        <pc:spChg chg="add mod">
          <ac:chgData name="Jeff Burns" userId="491955c5-a7c1-40e5-83b1-7e5202bb727d" providerId="ADAL" clId="{E0407585-D090-4272-AF17-6A685A1FD0F4}" dt="2024-05-08T17:59:37.859" v="14"/>
          <ac:spMkLst>
            <pc:docMk/>
            <pc:sldMk cId="3761916457" sldId="1649"/>
            <ac:spMk id="2" creationId="{6AAA5DD7-7EFA-416B-FDD5-0AE86554FCC9}"/>
          </ac:spMkLst>
        </pc:spChg>
        <pc:spChg chg="add mod">
          <ac:chgData name="Jeff Burns" userId="491955c5-a7c1-40e5-83b1-7e5202bb727d" providerId="ADAL" clId="{E0407585-D090-4272-AF17-6A685A1FD0F4}" dt="2024-05-09T14:39:01.817" v="1318" actId="14100"/>
          <ac:spMkLst>
            <pc:docMk/>
            <pc:sldMk cId="3761916457" sldId="1649"/>
            <ac:spMk id="3" creationId="{840D26D2-9C19-ACE4-39F1-7AB6688B2950}"/>
          </ac:spMkLst>
        </pc:spChg>
        <pc:spChg chg="add mod">
          <ac:chgData name="Jeff Burns" userId="491955c5-a7c1-40e5-83b1-7e5202bb727d" providerId="ADAL" clId="{E0407585-D090-4272-AF17-6A685A1FD0F4}" dt="2024-05-09T14:39:29.464" v="1320" actId="404"/>
          <ac:spMkLst>
            <pc:docMk/>
            <pc:sldMk cId="3761916457" sldId="1649"/>
            <ac:spMk id="4" creationId="{61157EF9-7E43-1517-D1BB-92A320CE927D}"/>
          </ac:spMkLst>
        </pc:spChg>
        <pc:spChg chg="del">
          <ac:chgData name="Jeff Burns" userId="491955c5-a7c1-40e5-83b1-7e5202bb727d" providerId="ADAL" clId="{E0407585-D090-4272-AF17-6A685A1FD0F4}" dt="2024-05-08T17:59:34.881" v="12" actId="478"/>
          <ac:spMkLst>
            <pc:docMk/>
            <pc:sldMk cId="3761916457" sldId="1649"/>
            <ac:spMk id="7" creationId="{5810662F-C811-71CE-DB85-72F78F08A586}"/>
          </ac:spMkLst>
        </pc:spChg>
        <pc:picChg chg="add mod">
          <ac:chgData name="Jeff Burns" userId="491955c5-a7c1-40e5-83b1-7e5202bb727d" providerId="ADAL" clId="{E0407585-D090-4272-AF17-6A685A1FD0F4}" dt="2024-05-08T17:59:37.859" v="14"/>
          <ac:picMkLst>
            <pc:docMk/>
            <pc:sldMk cId="3761916457" sldId="1649"/>
            <ac:picMk id="6" creationId="{1E75CF59-D2D1-C05F-6B6A-A598D14CF7E2}"/>
          </ac:picMkLst>
        </pc:picChg>
        <pc:cxnChg chg="del">
          <ac:chgData name="Jeff Burns" userId="491955c5-a7c1-40e5-83b1-7e5202bb727d" providerId="ADAL" clId="{E0407585-D090-4272-AF17-6A685A1FD0F4}" dt="2024-05-08T17:59:37.025" v="13" actId="478"/>
          <ac:cxnSpMkLst>
            <pc:docMk/>
            <pc:sldMk cId="3761916457" sldId="1649"/>
            <ac:cxnSpMk id="5" creationId="{F4C317B6-F19F-06E3-634F-8ACED72BD1BA}"/>
          </ac:cxnSpMkLst>
        </pc:cxnChg>
      </pc:sldChg>
      <pc:sldChg chg="add del">
        <pc:chgData name="Jeff Burns" userId="491955c5-a7c1-40e5-83b1-7e5202bb727d" providerId="ADAL" clId="{E0407585-D090-4272-AF17-6A685A1FD0F4}" dt="2024-05-08T21:27:41.825" v="281" actId="47"/>
        <pc:sldMkLst>
          <pc:docMk/>
          <pc:sldMk cId="1572941545" sldId="1650"/>
        </pc:sldMkLst>
      </pc:sldChg>
      <pc:sldChg chg="modSp add del mod">
        <pc:chgData name="Jeff Burns" userId="491955c5-a7c1-40e5-83b1-7e5202bb727d" providerId="ADAL" clId="{E0407585-D090-4272-AF17-6A685A1FD0F4}" dt="2024-05-09T15:43:01.230" v="2357" actId="47"/>
        <pc:sldMkLst>
          <pc:docMk/>
          <pc:sldMk cId="2933192821" sldId="1651"/>
        </pc:sldMkLst>
        <pc:spChg chg="mod">
          <ac:chgData name="Jeff Burns" userId="491955c5-a7c1-40e5-83b1-7e5202bb727d" providerId="ADAL" clId="{E0407585-D090-4272-AF17-6A685A1FD0F4}" dt="2024-05-08T21:20:51.940" v="230" actId="14100"/>
          <ac:spMkLst>
            <pc:docMk/>
            <pc:sldMk cId="2933192821" sldId="1651"/>
            <ac:spMk id="10" creationId="{56617AB2-93FD-9055-A845-8BC4F1F6BC7F}"/>
          </ac:spMkLst>
        </pc:spChg>
        <pc:spChg chg="mod">
          <ac:chgData name="Jeff Burns" userId="491955c5-a7c1-40e5-83b1-7e5202bb727d" providerId="ADAL" clId="{E0407585-D090-4272-AF17-6A685A1FD0F4}" dt="2024-05-08T21:20:57.465" v="233" actId="20577"/>
          <ac:spMkLst>
            <pc:docMk/>
            <pc:sldMk cId="2933192821" sldId="1651"/>
            <ac:spMk id="11" creationId="{0208851D-CD35-916B-EFD4-14091A0C8241}"/>
          </ac:spMkLst>
        </pc:spChg>
      </pc:sldChg>
      <pc:sldChg chg="delSp modSp add mod modTransition delAnim">
        <pc:chgData name="Jeff Burns" userId="491955c5-a7c1-40e5-83b1-7e5202bb727d" providerId="ADAL" clId="{E0407585-D090-4272-AF17-6A685A1FD0F4}" dt="2024-05-08T21:25:56.682" v="262"/>
        <pc:sldMkLst>
          <pc:docMk/>
          <pc:sldMk cId="3446007569" sldId="1652"/>
        </pc:sldMkLst>
        <pc:spChg chg="del">
          <ac:chgData name="Jeff Burns" userId="491955c5-a7c1-40e5-83b1-7e5202bb727d" providerId="ADAL" clId="{E0407585-D090-4272-AF17-6A685A1FD0F4}" dt="2024-05-08T21:25:20.459" v="258" actId="478"/>
          <ac:spMkLst>
            <pc:docMk/>
            <pc:sldMk cId="3446007569" sldId="1652"/>
            <ac:spMk id="2" creationId="{02A363BB-2232-A9B7-21C5-F133B820A74F}"/>
          </ac:spMkLst>
        </pc:spChg>
        <pc:picChg chg="mod">
          <ac:chgData name="Jeff Burns" userId="491955c5-a7c1-40e5-83b1-7e5202bb727d" providerId="ADAL" clId="{E0407585-D090-4272-AF17-6A685A1FD0F4}" dt="2024-05-08T21:25:25.234" v="259" actId="14100"/>
          <ac:picMkLst>
            <pc:docMk/>
            <pc:sldMk cId="3446007569" sldId="1652"/>
            <ac:picMk id="3" creationId="{64963774-EE62-FFFA-2EBD-087B2A36E4F1}"/>
          </ac:picMkLst>
        </pc:picChg>
        <pc:picChg chg="del">
          <ac:chgData name="Jeff Burns" userId="491955c5-a7c1-40e5-83b1-7e5202bb727d" providerId="ADAL" clId="{E0407585-D090-4272-AF17-6A685A1FD0F4}" dt="2024-05-08T21:25:19.202" v="257" actId="478"/>
          <ac:picMkLst>
            <pc:docMk/>
            <pc:sldMk cId="3446007569" sldId="1652"/>
            <ac:picMk id="5" creationId="{8F8F056D-446E-5CD7-94B2-E39BC0B7DB2A}"/>
          </ac:picMkLst>
        </pc:picChg>
      </pc:sldChg>
      <pc:sldChg chg="delSp add mod modTransition delAnim">
        <pc:chgData name="Jeff Burns" userId="491955c5-a7c1-40e5-83b1-7e5202bb727d" providerId="ADAL" clId="{E0407585-D090-4272-AF17-6A685A1FD0F4}" dt="2024-05-09T14:44:43.843" v="1347" actId="478"/>
        <pc:sldMkLst>
          <pc:docMk/>
          <pc:sldMk cId="3834053984" sldId="1653"/>
        </pc:sldMkLst>
        <pc:spChg chg="del">
          <ac:chgData name="Jeff Burns" userId="491955c5-a7c1-40e5-83b1-7e5202bb727d" providerId="ADAL" clId="{E0407585-D090-4272-AF17-6A685A1FD0F4}" dt="2024-05-09T14:44:43.843" v="1347" actId="478"/>
          <ac:spMkLst>
            <pc:docMk/>
            <pc:sldMk cId="3834053984" sldId="1653"/>
            <ac:spMk id="2" creationId="{02A363BB-2232-A9B7-21C5-F133B820A74F}"/>
          </ac:spMkLst>
        </pc:spChg>
      </pc:sldChg>
      <pc:sldChg chg="delSp modSp add mod">
        <pc:chgData name="Jeff Burns" userId="491955c5-a7c1-40e5-83b1-7e5202bb727d" providerId="ADAL" clId="{E0407585-D090-4272-AF17-6A685A1FD0F4}" dt="2024-05-08T21:26:27.257" v="272" actId="1036"/>
        <pc:sldMkLst>
          <pc:docMk/>
          <pc:sldMk cId="813920057" sldId="1654"/>
        </pc:sldMkLst>
        <pc:spChg chg="mod">
          <ac:chgData name="Jeff Burns" userId="491955c5-a7c1-40e5-83b1-7e5202bb727d" providerId="ADAL" clId="{E0407585-D090-4272-AF17-6A685A1FD0F4}" dt="2024-05-08T21:26:27.257" v="272" actId="1036"/>
          <ac:spMkLst>
            <pc:docMk/>
            <pc:sldMk cId="813920057" sldId="1654"/>
            <ac:spMk id="2" creationId="{02A363BB-2232-A9B7-21C5-F133B820A74F}"/>
          </ac:spMkLst>
        </pc:spChg>
        <pc:picChg chg="del">
          <ac:chgData name="Jeff Burns" userId="491955c5-a7c1-40e5-83b1-7e5202bb727d" providerId="ADAL" clId="{E0407585-D090-4272-AF17-6A685A1FD0F4}" dt="2024-05-08T21:26:04.828" v="264" actId="478"/>
          <ac:picMkLst>
            <pc:docMk/>
            <pc:sldMk cId="813920057" sldId="1654"/>
            <ac:picMk id="3" creationId="{64963774-EE62-FFFA-2EBD-087B2A36E4F1}"/>
          </ac:picMkLst>
        </pc:picChg>
        <pc:picChg chg="mod">
          <ac:chgData name="Jeff Burns" userId="491955c5-a7c1-40e5-83b1-7e5202bb727d" providerId="ADAL" clId="{E0407585-D090-4272-AF17-6A685A1FD0F4}" dt="2024-05-08T21:26:13.461" v="265" actId="14100"/>
          <ac:picMkLst>
            <pc:docMk/>
            <pc:sldMk cId="813920057" sldId="1654"/>
            <ac:picMk id="5" creationId="{8F8F056D-446E-5CD7-94B2-E39BC0B7DB2A}"/>
          </ac:picMkLst>
        </pc:picChg>
      </pc:sldChg>
      <pc:sldChg chg="modSp add mod ord">
        <pc:chgData name="Jeff Burns" userId="491955c5-a7c1-40e5-83b1-7e5202bb727d" providerId="ADAL" clId="{E0407585-D090-4272-AF17-6A685A1FD0F4}" dt="2024-05-13T22:28:29.836" v="2363"/>
        <pc:sldMkLst>
          <pc:docMk/>
          <pc:sldMk cId="2059413055" sldId="1655"/>
        </pc:sldMkLst>
        <pc:spChg chg="mod">
          <ac:chgData name="Jeff Burns" userId="491955c5-a7c1-40e5-83b1-7e5202bb727d" providerId="ADAL" clId="{E0407585-D090-4272-AF17-6A685A1FD0F4}" dt="2024-05-09T14:46:30.248" v="1380" actId="20577"/>
          <ac:spMkLst>
            <pc:docMk/>
            <pc:sldMk cId="2059413055" sldId="1655"/>
            <ac:spMk id="3" creationId="{440866D7-53EA-09A5-690C-773E84E4CD3F}"/>
          </ac:spMkLst>
        </pc:spChg>
      </pc:sldChg>
      <pc:sldChg chg="delSp modSp add del mod">
        <pc:chgData name="Jeff Burns" userId="491955c5-a7c1-40e5-83b1-7e5202bb727d" providerId="ADAL" clId="{E0407585-D090-4272-AF17-6A685A1FD0F4}" dt="2024-05-08T21:27:05.762" v="278" actId="47"/>
        <pc:sldMkLst>
          <pc:docMk/>
          <pc:sldMk cId="2210114043" sldId="1655"/>
        </pc:sldMkLst>
        <pc:grpChg chg="mod">
          <ac:chgData name="Jeff Burns" userId="491955c5-a7c1-40e5-83b1-7e5202bb727d" providerId="ADAL" clId="{E0407585-D090-4272-AF17-6A685A1FD0F4}" dt="2024-05-08T21:27:04.335" v="277" actId="14100"/>
          <ac:grpSpMkLst>
            <pc:docMk/>
            <pc:sldMk cId="2210114043" sldId="1655"/>
            <ac:grpSpMk id="9" creationId="{2CB173B8-2847-B354-BC30-0172C3ABCB4B}"/>
          </ac:grpSpMkLst>
        </pc:grpChg>
        <pc:grpChg chg="del">
          <ac:chgData name="Jeff Burns" userId="491955c5-a7c1-40e5-83b1-7e5202bb727d" providerId="ADAL" clId="{E0407585-D090-4272-AF17-6A685A1FD0F4}" dt="2024-05-08T21:26:57.844" v="276" actId="478"/>
          <ac:grpSpMkLst>
            <pc:docMk/>
            <pc:sldMk cId="2210114043" sldId="1655"/>
            <ac:grpSpMk id="12" creationId="{9889BEAA-ADD4-DB0C-D43E-CBAD55A51998}"/>
          </ac:grpSpMkLst>
        </pc:grpChg>
      </pc:sldChg>
      <pc:sldChg chg="add del">
        <pc:chgData name="Jeff Burns" userId="491955c5-a7c1-40e5-83b1-7e5202bb727d" providerId="ADAL" clId="{E0407585-D090-4272-AF17-6A685A1FD0F4}" dt="2024-05-08T21:27:11.644" v="279" actId="47"/>
        <pc:sldMkLst>
          <pc:docMk/>
          <pc:sldMk cId="1964183709" sldId="1656"/>
        </pc:sldMkLst>
      </pc:sldChg>
      <pc:sldChg chg="addSp delSp modSp new mod modClrScheme chgLayout">
        <pc:chgData name="Jeff Burns" userId="491955c5-a7c1-40e5-83b1-7e5202bb727d" providerId="ADAL" clId="{E0407585-D090-4272-AF17-6A685A1FD0F4}" dt="2024-05-13T22:44:59.017" v="2436" actId="27636"/>
        <pc:sldMkLst>
          <pc:docMk/>
          <pc:sldMk cId="3922149784" sldId="1656"/>
        </pc:sldMkLst>
        <pc:spChg chg="add mod">
          <ac:chgData name="Jeff Burns" userId="491955c5-a7c1-40e5-83b1-7e5202bb727d" providerId="ADAL" clId="{E0407585-D090-4272-AF17-6A685A1FD0F4}" dt="2024-05-13T22:44:59.017" v="2436" actId="27636"/>
          <ac:spMkLst>
            <pc:docMk/>
            <pc:sldMk cId="3922149784" sldId="1656"/>
            <ac:spMk id="2" creationId="{97ABEE94-6421-3713-B696-9DA6828860F3}"/>
          </ac:spMkLst>
        </pc:spChg>
        <pc:spChg chg="add del mod">
          <ac:chgData name="Jeff Burns" userId="491955c5-a7c1-40e5-83b1-7e5202bb727d" providerId="ADAL" clId="{E0407585-D090-4272-AF17-6A685A1FD0F4}" dt="2024-05-09T14:46:55.955" v="1383" actId="478"/>
          <ac:spMkLst>
            <pc:docMk/>
            <pc:sldMk cId="3922149784" sldId="1656"/>
            <ac:spMk id="3" creationId="{7385CAEE-FB33-99FA-98FF-D9750D990023}"/>
          </ac:spMkLst>
        </pc:spChg>
      </pc:sldChg>
      <pc:sldChg chg="add del">
        <pc:chgData name="Jeff Burns" userId="491955c5-a7c1-40e5-83b1-7e5202bb727d" providerId="ADAL" clId="{E0407585-D090-4272-AF17-6A685A1FD0F4}" dt="2024-05-08T21:27:12.561" v="280" actId="47"/>
        <pc:sldMkLst>
          <pc:docMk/>
          <pc:sldMk cId="1975976718" sldId="1657"/>
        </pc:sldMkLst>
      </pc:sldChg>
      <pc:sldChg chg="addSp delSp modSp new mod">
        <pc:chgData name="Jeff Burns" userId="491955c5-a7c1-40e5-83b1-7e5202bb727d" providerId="ADAL" clId="{E0407585-D090-4272-AF17-6A685A1FD0F4}" dt="2024-05-08T21:29:25.682" v="381" actId="1076"/>
        <pc:sldMkLst>
          <pc:docMk/>
          <pc:sldMk cId="3302496479" sldId="1657"/>
        </pc:sldMkLst>
        <pc:spChg chg="mod">
          <ac:chgData name="Jeff Burns" userId="491955c5-a7c1-40e5-83b1-7e5202bb727d" providerId="ADAL" clId="{E0407585-D090-4272-AF17-6A685A1FD0F4}" dt="2024-05-08T21:29:10.470" v="377" actId="20577"/>
          <ac:spMkLst>
            <pc:docMk/>
            <pc:sldMk cId="3302496479" sldId="1657"/>
            <ac:spMk id="2" creationId="{E5207B6A-CE5A-9F21-5672-12D5B7E48704}"/>
          </ac:spMkLst>
        </pc:spChg>
        <pc:spChg chg="del">
          <ac:chgData name="Jeff Burns" userId="491955c5-a7c1-40e5-83b1-7e5202bb727d" providerId="ADAL" clId="{E0407585-D090-4272-AF17-6A685A1FD0F4}" dt="2024-05-08T21:29:19.837" v="380" actId="478"/>
          <ac:spMkLst>
            <pc:docMk/>
            <pc:sldMk cId="3302496479" sldId="1657"/>
            <ac:spMk id="3" creationId="{AD7A15D5-5DAB-6FE0-7E39-5B31B7137E98}"/>
          </ac:spMkLst>
        </pc:spChg>
        <pc:picChg chg="add mod">
          <ac:chgData name="Jeff Burns" userId="491955c5-a7c1-40e5-83b1-7e5202bb727d" providerId="ADAL" clId="{E0407585-D090-4272-AF17-6A685A1FD0F4}" dt="2024-05-08T21:29:25.682" v="381" actId="1076"/>
          <ac:picMkLst>
            <pc:docMk/>
            <pc:sldMk cId="3302496479" sldId="1657"/>
            <ac:picMk id="4" creationId="{9E5970C2-785C-9E35-946F-72466F7F6C64}"/>
          </ac:picMkLst>
        </pc:picChg>
        <pc:picChg chg="add mod">
          <ac:chgData name="Jeff Burns" userId="491955c5-a7c1-40e5-83b1-7e5202bb727d" providerId="ADAL" clId="{E0407585-D090-4272-AF17-6A685A1FD0F4}" dt="2024-05-08T21:29:25.682" v="381" actId="1076"/>
          <ac:picMkLst>
            <pc:docMk/>
            <pc:sldMk cId="3302496479" sldId="1657"/>
            <ac:picMk id="5" creationId="{1A70C505-C291-614B-290D-ED5F46137655}"/>
          </ac:picMkLst>
        </pc:picChg>
      </pc:sldChg>
      <pc:sldChg chg="new del">
        <pc:chgData name="Jeff Burns" userId="491955c5-a7c1-40e5-83b1-7e5202bb727d" providerId="ADAL" clId="{E0407585-D090-4272-AF17-6A685A1FD0F4}" dt="2024-05-08T21:28:36.443" v="333" actId="47"/>
        <pc:sldMkLst>
          <pc:docMk/>
          <pc:sldMk cId="4192943806" sldId="1657"/>
        </pc:sldMkLst>
      </pc:sldChg>
      <pc:sldChg chg="modSp new del mod ord modAnim">
        <pc:chgData name="Jeff Burns" userId="491955c5-a7c1-40e5-83b1-7e5202bb727d" providerId="ADAL" clId="{E0407585-D090-4272-AF17-6A685A1FD0F4}" dt="2024-05-09T15:43:01.230" v="2357" actId="47"/>
        <pc:sldMkLst>
          <pc:docMk/>
          <pc:sldMk cId="1967287936" sldId="1658"/>
        </pc:sldMkLst>
        <pc:spChg chg="mod">
          <ac:chgData name="Jeff Burns" userId="491955c5-a7c1-40e5-83b1-7e5202bb727d" providerId="ADAL" clId="{E0407585-D090-4272-AF17-6A685A1FD0F4}" dt="2024-05-08T21:30:41.316" v="414" actId="20577"/>
          <ac:spMkLst>
            <pc:docMk/>
            <pc:sldMk cId="1967287936" sldId="1658"/>
            <ac:spMk id="2" creationId="{7466F17A-9D29-BD09-DEE8-5834123F8B35}"/>
          </ac:spMkLst>
        </pc:spChg>
        <pc:spChg chg="mod">
          <ac:chgData name="Jeff Burns" userId="491955c5-a7c1-40e5-83b1-7e5202bb727d" providerId="ADAL" clId="{E0407585-D090-4272-AF17-6A685A1FD0F4}" dt="2024-05-09T15:24:47.125" v="2208" actId="20577"/>
          <ac:spMkLst>
            <pc:docMk/>
            <pc:sldMk cId="1967287936" sldId="1658"/>
            <ac:spMk id="3" creationId="{32F42BDF-3710-157F-D047-57A844F23882}"/>
          </ac:spMkLst>
        </pc:spChg>
      </pc:sldChg>
      <pc:sldChg chg="delSp modSp add mod modTransition">
        <pc:chgData name="Jeff Burns" userId="491955c5-a7c1-40e5-83b1-7e5202bb727d" providerId="ADAL" clId="{E0407585-D090-4272-AF17-6A685A1FD0F4}" dt="2024-05-09T14:45:57.426" v="1356"/>
        <pc:sldMkLst>
          <pc:docMk/>
          <pc:sldMk cId="3583489723" sldId="1659"/>
        </pc:sldMkLst>
        <pc:grpChg chg="mod">
          <ac:chgData name="Jeff Burns" userId="491955c5-a7c1-40e5-83b1-7e5202bb727d" providerId="ADAL" clId="{E0407585-D090-4272-AF17-6A685A1FD0F4}" dt="2024-05-09T14:45:39.803" v="1353" actId="14100"/>
          <ac:grpSpMkLst>
            <pc:docMk/>
            <pc:sldMk cId="3583489723" sldId="1659"/>
            <ac:grpSpMk id="9" creationId="{2CB173B8-2847-B354-BC30-0172C3ABCB4B}"/>
          </ac:grpSpMkLst>
        </pc:grpChg>
        <pc:grpChg chg="del">
          <ac:chgData name="Jeff Burns" userId="491955c5-a7c1-40e5-83b1-7e5202bb727d" providerId="ADAL" clId="{E0407585-D090-4272-AF17-6A685A1FD0F4}" dt="2024-05-09T14:45:23.870" v="1350" actId="478"/>
          <ac:grpSpMkLst>
            <pc:docMk/>
            <pc:sldMk cId="3583489723" sldId="1659"/>
            <ac:grpSpMk id="12" creationId="{9889BEAA-ADD4-DB0C-D43E-CBAD55A51998}"/>
          </ac:grpSpMkLst>
        </pc:grpChg>
      </pc:sldChg>
      <pc:sldChg chg="delSp modSp add mod modTransition">
        <pc:chgData name="Jeff Burns" userId="491955c5-a7c1-40e5-83b1-7e5202bb727d" providerId="ADAL" clId="{E0407585-D090-4272-AF17-6A685A1FD0F4}" dt="2024-05-09T14:46:20.330" v="1359"/>
        <pc:sldMkLst>
          <pc:docMk/>
          <pc:sldMk cId="129939962" sldId="1660"/>
        </pc:sldMkLst>
        <pc:grpChg chg="del">
          <ac:chgData name="Jeff Burns" userId="491955c5-a7c1-40e5-83b1-7e5202bb727d" providerId="ADAL" clId="{E0407585-D090-4272-AF17-6A685A1FD0F4}" dt="2024-05-09T14:45:43.217" v="1354" actId="478"/>
          <ac:grpSpMkLst>
            <pc:docMk/>
            <pc:sldMk cId="129939962" sldId="1660"/>
            <ac:grpSpMk id="9" creationId="{2CB173B8-2847-B354-BC30-0172C3ABCB4B}"/>
          </ac:grpSpMkLst>
        </pc:grpChg>
        <pc:grpChg chg="mod">
          <ac:chgData name="Jeff Burns" userId="491955c5-a7c1-40e5-83b1-7e5202bb727d" providerId="ADAL" clId="{E0407585-D090-4272-AF17-6A685A1FD0F4}" dt="2024-05-09T14:45:51.049" v="1355" actId="14100"/>
          <ac:grpSpMkLst>
            <pc:docMk/>
            <pc:sldMk cId="129939962" sldId="1660"/>
            <ac:grpSpMk id="12" creationId="{9889BEAA-ADD4-DB0C-D43E-CBAD55A51998}"/>
          </ac:grpSpMkLst>
        </pc:grpChg>
      </pc:sldChg>
      <pc:sldChg chg="delSp add del mod">
        <pc:chgData name="Jeff Burns" userId="491955c5-a7c1-40e5-83b1-7e5202bb727d" providerId="ADAL" clId="{E0407585-D090-4272-AF17-6A685A1FD0F4}" dt="2024-05-09T14:48:33.168" v="1387" actId="47"/>
        <pc:sldMkLst>
          <pc:docMk/>
          <pc:sldMk cId="3813777862" sldId="1661"/>
        </pc:sldMkLst>
        <pc:grpChg chg="del">
          <ac:chgData name="Jeff Burns" userId="491955c5-a7c1-40e5-83b1-7e5202bb727d" providerId="ADAL" clId="{E0407585-D090-4272-AF17-6A685A1FD0F4}" dt="2024-05-09T14:46:12.558" v="1358" actId="478"/>
          <ac:grpSpMkLst>
            <pc:docMk/>
            <pc:sldMk cId="3813777862" sldId="1661"/>
            <ac:grpSpMk id="9" creationId="{2CB173B8-2847-B354-BC30-0172C3ABCB4B}"/>
          </ac:grpSpMkLst>
        </pc:grpChg>
      </pc:sldChg>
      <pc:sldChg chg="add">
        <pc:chgData name="Jeff Burns" userId="491955c5-a7c1-40e5-83b1-7e5202bb727d" providerId="ADAL" clId="{E0407585-D090-4272-AF17-6A685A1FD0F4}" dt="2024-05-09T14:48:31.440" v="1386"/>
        <pc:sldMkLst>
          <pc:docMk/>
          <pc:sldMk cId="2767925329" sldId="1662"/>
        </pc:sldMkLst>
      </pc:sldChg>
      <pc:sldChg chg="add">
        <pc:chgData name="Jeff Burns" userId="491955c5-a7c1-40e5-83b1-7e5202bb727d" providerId="ADAL" clId="{E0407585-D090-4272-AF17-6A685A1FD0F4}" dt="2024-05-09T14:56:57.814" v="1388"/>
        <pc:sldMkLst>
          <pc:docMk/>
          <pc:sldMk cId="3199369972" sldId="1663"/>
        </pc:sldMkLst>
      </pc:sldChg>
      <pc:sldChg chg="add del">
        <pc:chgData name="Jeff Burns" userId="491955c5-a7c1-40e5-83b1-7e5202bb727d" providerId="ADAL" clId="{E0407585-D090-4272-AF17-6A685A1FD0F4}" dt="2024-05-09T15:43:01.230" v="2357" actId="47"/>
        <pc:sldMkLst>
          <pc:docMk/>
          <pc:sldMk cId="3161755133" sldId="1664"/>
        </pc:sldMkLst>
      </pc:sldChg>
      <pc:sldChg chg="delSp new del mod">
        <pc:chgData name="Jeff Burns" userId="491955c5-a7c1-40e5-83b1-7e5202bb727d" providerId="ADAL" clId="{E0407585-D090-4272-AF17-6A685A1FD0F4}" dt="2024-05-09T15:05:47.119" v="1852" actId="47"/>
        <pc:sldMkLst>
          <pc:docMk/>
          <pc:sldMk cId="4214235563" sldId="1665"/>
        </pc:sldMkLst>
        <pc:spChg chg="del">
          <ac:chgData name="Jeff Burns" userId="491955c5-a7c1-40e5-83b1-7e5202bb727d" providerId="ADAL" clId="{E0407585-D090-4272-AF17-6A685A1FD0F4}" dt="2024-05-09T15:04:48.160" v="1850" actId="478"/>
          <ac:spMkLst>
            <pc:docMk/>
            <pc:sldMk cId="4214235563" sldId="1665"/>
            <ac:spMk id="2" creationId="{8F729974-D4B4-0D54-1A7E-98024C7027D0}"/>
          </ac:spMkLst>
        </pc:spChg>
      </pc:sldChg>
      <pc:sldChg chg="add del">
        <pc:chgData name="Jeff Burns" userId="491955c5-a7c1-40e5-83b1-7e5202bb727d" providerId="ADAL" clId="{E0407585-D090-4272-AF17-6A685A1FD0F4}" dt="2024-05-09T15:43:01.230" v="2357" actId="47"/>
        <pc:sldMkLst>
          <pc:docMk/>
          <pc:sldMk cId="1657909937" sldId="1666"/>
        </pc:sldMkLst>
      </pc:sldChg>
      <pc:sldChg chg="addSp delSp modSp add del mod ord modTransition delAnim modAnim">
        <pc:chgData name="Jeff Burns" userId="491955c5-a7c1-40e5-83b1-7e5202bb727d" providerId="ADAL" clId="{E0407585-D090-4272-AF17-6A685A1FD0F4}" dt="2024-05-09T15:43:01.230" v="2357" actId="47"/>
        <pc:sldMkLst>
          <pc:docMk/>
          <pc:sldMk cId="2817322854" sldId="1667"/>
        </pc:sldMkLst>
        <pc:spChg chg="add del mod">
          <ac:chgData name="Jeff Burns" userId="491955c5-a7c1-40e5-83b1-7e5202bb727d" providerId="ADAL" clId="{E0407585-D090-4272-AF17-6A685A1FD0F4}" dt="2024-05-09T15:23:44.808" v="2186" actId="478"/>
          <ac:spMkLst>
            <pc:docMk/>
            <pc:sldMk cId="2817322854" sldId="1667"/>
            <ac:spMk id="2" creationId="{3AD19717-1277-642B-4749-67D91BC4EA64}"/>
          </ac:spMkLst>
        </pc:spChg>
      </pc:sldChg>
      <pc:sldChg chg="modSp add del mod">
        <pc:chgData name="Jeff Burns" userId="491955c5-a7c1-40e5-83b1-7e5202bb727d" providerId="ADAL" clId="{E0407585-D090-4272-AF17-6A685A1FD0F4}" dt="2024-05-09T15:43:01.230" v="2357" actId="47"/>
        <pc:sldMkLst>
          <pc:docMk/>
          <pc:sldMk cId="594501709" sldId="1668"/>
        </pc:sldMkLst>
        <pc:spChg chg="mod">
          <ac:chgData name="Jeff Burns" userId="491955c5-a7c1-40e5-83b1-7e5202bb727d" providerId="ADAL" clId="{E0407585-D090-4272-AF17-6A685A1FD0F4}" dt="2024-05-09T15:22:59.111" v="2185" actId="20577"/>
          <ac:spMkLst>
            <pc:docMk/>
            <pc:sldMk cId="594501709" sldId="1668"/>
            <ac:spMk id="3" creationId="{440866D7-53EA-09A5-690C-773E84E4CD3F}"/>
          </ac:spMkLst>
        </pc:spChg>
      </pc:sldChg>
      <pc:sldChg chg="delSp add del mod ord">
        <pc:chgData name="Jeff Burns" userId="491955c5-a7c1-40e5-83b1-7e5202bb727d" providerId="ADAL" clId="{E0407585-D090-4272-AF17-6A685A1FD0F4}" dt="2024-05-09T15:30:59.107" v="2224" actId="47"/>
        <pc:sldMkLst>
          <pc:docMk/>
          <pc:sldMk cId="737574218" sldId="1669"/>
        </pc:sldMkLst>
        <pc:grpChg chg="del">
          <ac:chgData name="Jeff Burns" userId="491955c5-a7c1-40e5-83b1-7e5202bb727d" providerId="ADAL" clId="{E0407585-D090-4272-AF17-6A685A1FD0F4}" dt="2024-05-09T15:29:57.986" v="2218" actId="478"/>
          <ac:grpSpMkLst>
            <pc:docMk/>
            <pc:sldMk cId="737574218" sldId="1669"/>
            <ac:grpSpMk id="2" creationId="{D78983BF-2481-1696-A14F-14CBDCF5B23A}"/>
          </ac:grpSpMkLst>
        </pc:grpChg>
        <pc:picChg chg="del">
          <ac:chgData name="Jeff Burns" userId="491955c5-a7c1-40e5-83b1-7e5202bb727d" providerId="ADAL" clId="{E0407585-D090-4272-AF17-6A685A1FD0F4}" dt="2024-05-09T15:29:56.226" v="2216" actId="478"/>
          <ac:picMkLst>
            <pc:docMk/>
            <pc:sldMk cId="737574218" sldId="1669"/>
            <ac:picMk id="5" creationId="{7EB69A23-3DF3-3C13-9F56-1BBC04D0DAF4}"/>
          </ac:picMkLst>
        </pc:picChg>
        <pc:picChg chg="del">
          <ac:chgData name="Jeff Burns" userId="491955c5-a7c1-40e5-83b1-7e5202bb727d" providerId="ADAL" clId="{E0407585-D090-4272-AF17-6A685A1FD0F4}" dt="2024-05-09T15:29:57.154" v="2217" actId="478"/>
          <ac:picMkLst>
            <pc:docMk/>
            <pc:sldMk cId="737574218" sldId="1669"/>
            <ac:picMk id="16" creationId="{9EE0C1E5-33F0-0924-42DB-464B38462A7B}"/>
          </ac:picMkLst>
        </pc:picChg>
      </pc:sldChg>
      <pc:sldChg chg="delSp modSp add del mod modTransition">
        <pc:chgData name="Jeff Burns" userId="491955c5-a7c1-40e5-83b1-7e5202bb727d" providerId="ADAL" clId="{E0407585-D090-4272-AF17-6A685A1FD0F4}" dt="2024-05-09T15:43:01.230" v="2357" actId="47"/>
        <pc:sldMkLst>
          <pc:docMk/>
          <pc:sldMk cId="2505536064" sldId="1670"/>
        </pc:sldMkLst>
        <pc:grpChg chg="del">
          <ac:chgData name="Jeff Burns" userId="491955c5-a7c1-40e5-83b1-7e5202bb727d" providerId="ADAL" clId="{E0407585-D090-4272-AF17-6A685A1FD0F4}" dt="2024-05-09T15:31:32.784" v="2228" actId="478"/>
          <ac:grpSpMkLst>
            <pc:docMk/>
            <pc:sldMk cId="2505536064" sldId="1670"/>
            <ac:grpSpMk id="2" creationId="{D78983BF-2481-1696-A14F-14CBDCF5B23A}"/>
          </ac:grpSpMkLst>
        </pc:grpChg>
        <pc:picChg chg="mod">
          <ac:chgData name="Jeff Burns" userId="491955c5-a7c1-40e5-83b1-7e5202bb727d" providerId="ADAL" clId="{E0407585-D090-4272-AF17-6A685A1FD0F4}" dt="2024-05-09T15:31:28.951" v="2226" actId="14100"/>
          <ac:picMkLst>
            <pc:docMk/>
            <pc:sldMk cId="2505536064" sldId="1670"/>
            <ac:picMk id="5" creationId="{7EB69A23-3DF3-3C13-9F56-1BBC04D0DAF4}"/>
          </ac:picMkLst>
        </pc:picChg>
        <pc:picChg chg="del">
          <ac:chgData name="Jeff Burns" userId="491955c5-a7c1-40e5-83b1-7e5202bb727d" providerId="ADAL" clId="{E0407585-D090-4272-AF17-6A685A1FD0F4}" dt="2024-05-09T15:31:31.399" v="2227" actId="478"/>
          <ac:picMkLst>
            <pc:docMk/>
            <pc:sldMk cId="2505536064" sldId="1670"/>
            <ac:picMk id="16" creationId="{9EE0C1E5-33F0-0924-42DB-464B38462A7B}"/>
          </ac:picMkLst>
        </pc:picChg>
      </pc:sldChg>
      <pc:sldChg chg="delSp modSp add del mod modTransition">
        <pc:chgData name="Jeff Burns" userId="491955c5-a7c1-40e5-83b1-7e5202bb727d" providerId="ADAL" clId="{E0407585-D090-4272-AF17-6A685A1FD0F4}" dt="2024-05-09T15:43:01.230" v="2357" actId="47"/>
        <pc:sldMkLst>
          <pc:docMk/>
          <pc:sldMk cId="2659338451" sldId="1671"/>
        </pc:sldMkLst>
        <pc:grpChg chg="mod">
          <ac:chgData name="Jeff Burns" userId="491955c5-a7c1-40e5-83b1-7e5202bb727d" providerId="ADAL" clId="{E0407585-D090-4272-AF17-6A685A1FD0F4}" dt="2024-05-09T15:32:25.020" v="2239" actId="14100"/>
          <ac:grpSpMkLst>
            <pc:docMk/>
            <pc:sldMk cId="2659338451" sldId="1671"/>
            <ac:grpSpMk id="2" creationId="{D78983BF-2481-1696-A14F-14CBDCF5B23A}"/>
          </ac:grpSpMkLst>
        </pc:grpChg>
        <pc:picChg chg="del">
          <ac:chgData name="Jeff Burns" userId="491955c5-a7c1-40e5-83b1-7e5202bb727d" providerId="ADAL" clId="{E0407585-D090-4272-AF17-6A685A1FD0F4}" dt="2024-05-09T15:32:19.262" v="2238" actId="478"/>
          <ac:picMkLst>
            <pc:docMk/>
            <pc:sldMk cId="2659338451" sldId="1671"/>
            <ac:picMk id="5" creationId="{7EB69A23-3DF3-3C13-9F56-1BBC04D0DAF4}"/>
          </ac:picMkLst>
        </pc:picChg>
        <pc:picChg chg="del">
          <ac:chgData name="Jeff Burns" userId="491955c5-a7c1-40e5-83b1-7e5202bb727d" providerId="ADAL" clId="{E0407585-D090-4272-AF17-6A685A1FD0F4}" dt="2024-05-09T15:32:18.574" v="2237" actId="478"/>
          <ac:picMkLst>
            <pc:docMk/>
            <pc:sldMk cId="2659338451" sldId="1671"/>
            <ac:picMk id="7" creationId="{58515F29-8661-D0EE-1D03-3928D3C45AA4}"/>
          </ac:picMkLst>
        </pc:picChg>
        <pc:picChg chg="del">
          <ac:chgData name="Jeff Burns" userId="491955c5-a7c1-40e5-83b1-7e5202bb727d" providerId="ADAL" clId="{E0407585-D090-4272-AF17-6A685A1FD0F4}" dt="2024-05-09T15:32:17.701" v="2236" actId="478"/>
          <ac:picMkLst>
            <pc:docMk/>
            <pc:sldMk cId="2659338451" sldId="1671"/>
            <ac:picMk id="16" creationId="{9EE0C1E5-33F0-0924-42DB-464B38462A7B}"/>
          </ac:picMkLst>
        </pc:picChg>
      </pc:sldChg>
      <pc:sldChg chg="modSp add del mod modTransition">
        <pc:chgData name="Jeff Burns" userId="491955c5-a7c1-40e5-83b1-7e5202bb727d" providerId="ADAL" clId="{E0407585-D090-4272-AF17-6A685A1FD0F4}" dt="2024-05-09T15:43:01.230" v="2357" actId="47"/>
        <pc:sldMkLst>
          <pc:docMk/>
          <pc:sldMk cId="237315962" sldId="1672"/>
        </pc:sldMkLst>
        <pc:picChg chg="mod">
          <ac:chgData name="Jeff Burns" userId="491955c5-a7c1-40e5-83b1-7e5202bb727d" providerId="ADAL" clId="{E0407585-D090-4272-AF17-6A685A1FD0F4}" dt="2024-05-09T15:30:09.915" v="2220" actId="14100"/>
          <ac:picMkLst>
            <pc:docMk/>
            <pc:sldMk cId="237315962" sldId="1672"/>
            <ac:picMk id="7" creationId="{58515F29-8661-D0EE-1D03-3928D3C45AA4}"/>
          </ac:picMkLst>
        </pc:picChg>
      </pc:sldChg>
      <pc:sldChg chg="delSp modSp add del mod modTransition">
        <pc:chgData name="Jeff Burns" userId="491955c5-a7c1-40e5-83b1-7e5202bb727d" providerId="ADAL" clId="{E0407585-D090-4272-AF17-6A685A1FD0F4}" dt="2024-05-09T15:43:01.230" v="2357" actId="47"/>
        <pc:sldMkLst>
          <pc:docMk/>
          <pc:sldMk cId="815885495" sldId="1673"/>
        </pc:sldMkLst>
        <pc:grpChg chg="del">
          <ac:chgData name="Jeff Burns" userId="491955c5-a7c1-40e5-83b1-7e5202bb727d" providerId="ADAL" clId="{E0407585-D090-4272-AF17-6A685A1FD0F4}" dt="2024-05-09T15:32:04.493" v="2234" actId="478"/>
          <ac:grpSpMkLst>
            <pc:docMk/>
            <pc:sldMk cId="815885495" sldId="1673"/>
            <ac:grpSpMk id="2" creationId="{D78983BF-2481-1696-A14F-14CBDCF5B23A}"/>
          </ac:grpSpMkLst>
        </pc:grpChg>
        <pc:picChg chg="del">
          <ac:chgData name="Jeff Burns" userId="491955c5-a7c1-40e5-83b1-7e5202bb727d" providerId="ADAL" clId="{E0407585-D090-4272-AF17-6A685A1FD0F4}" dt="2024-05-09T15:31:54.019" v="2230" actId="478"/>
          <ac:picMkLst>
            <pc:docMk/>
            <pc:sldMk cId="815885495" sldId="1673"/>
            <ac:picMk id="5" creationId="{7EB69A23-3DF3-3C13-9F56-1BBC04D0DAF4}"/>
          </ac:picMkLst>
        </pc:picChg>
        <pc:picChg chg="del">
          <ac:chgData name="Jeff Burns" userId="491955c5-a7c1-40e5-83b1-7e5202bb727d" providerId="ADAL" clId="{E0407585-D090-4272-AF17-6A685A1FD0F4}" dt="2024-05-09T15:31:54.722" v="2231" actId="478"/>
          <ac:picMkLst>
            <pc:docMk/>
            <pc:sldMk cId="815885495" sldId="1673"/>
            <ac:picMk id="7" creationId="{58515F29-8661-D0EE-1D03-3928D3C45AA4}"/>
          </ac:picMkLst>
        </pc:picChg>
        <pc:picChg chg="mod">
          <ac:chgData name="Jeff Burns" userId="491955c5-a7c1-40e5-83b1-7e5202bb727d" providerId="ADAL" clId="{E0407585-D090-4272-AF17-6A685A1FD0F4}" dt="2024-05-09T15:32:02.852" v="2233" actId="1076"/>
          <ac:picMkLst>
            <pc:docMk/>
            <pc:sldMk cId="815885495" sldId="1673"/>
            <ac:picMk id="16" creationId="{9EE0C1E5-33F0-0924-42DB-464B38462A7B}"/>
          </ac:picMkLst>
        </pc:picChg>
      </pc:sldChg>
      <pc:sldChg chg="add del">
        <pc:chgData name="Jeff Burns" userId="491955c5-a7c1-40e5-83b1-7e5202bb727d" providerId="ADAL" clId="{E0407585-D090-4272-AF17-6A685A1FD0F4}" dt="2024-05-09T15:43:01.230" v="2357" actId="47"/>
        <pc:sldMkLst>
          <pc:docMk/>
          <pc:sldMk cId="602784935" sldId="1674"/>
        </pc:sldMkLst>
      </pc:sldChg>
      <pc:sldChg chg="add del modTransition">
        <pc:chgData name="Jeff Burns" userId="491955c5-a7c1-40e5-83b1-7e5202bb727d" providerId="ADAL" clId="{E0407585-D090-4272-AF17-6A685A1FD0F4}" dt="2024-05-09T15:43:01.230" v="2357" actId="47"/>
        <pc:sldMkLst>
          <pc:docMk/>
          <pc:sldMk cId="3499239133" sldId="16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CA5C5-524F-4175-831B-B10D3404A8A2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7217-304D-42C1-8364-4CA8562F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7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A80C2-868D-304A-938F-40BEDFA7BD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2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A80C2-868D-304A-938F-40BEDFA7BD6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25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E033A-E37A-4B4D-A6B6-95C8C4A6FE7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89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A80C2-868D-304A-938F-40BEDFA7BD6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5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DA50-C6BC-D7A5-5240-17DC42D12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26D75-F9F6-37B7-BAE7-3ED716AB1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70B25-D0AF-E813-D636-D76B1301B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29F4-EF70-4821-AA69-073370A9EC5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6AAF7-2A68-D51F-04B9-69976054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A5A-5C44-624E-8651-0D2FD6416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DBF5-3551-4094-B7D1-E9341C93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5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DA070-782D-4908-052A-E950F828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788235-D110-94E4-1BB1-94BE3C3DE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47304-91E7-1DE4-DC2B-B1FAB8A0A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29F4-EF70-4821-AA69-073370A9EC5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E4EA4-5CCB-18DE-9DDE-C16DB2C9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ACF2A-3B1B-46A2-52DD-3F3B3538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DBF5-3551-4094-B7D1-E9341C93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9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D8B58D-33B5-F1BE-1A58-9A9340C944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846CD4-4DB6-ED7D-8E7D-ED4B01874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31299-F095-89AD-2AFF-42AC57CE4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29F4-EF70-4821-AA69-073370A9EC5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DDA57-0F39-5E2C-F747-CD97FD945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D11D2-3265-6C90-688E-DD6A399A5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DBF5-3551-4094-B7D1-E9341C93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03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First&amp;Second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6AF9-C23B-9923-84E4-72F48D6E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3" y="-1"/>
            <a:ext cx="5830455" cy="867484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15000"/>
              </a:lnSpc>
              <a:buSzPts val="3000"/>
              <a:defRPr lang="en-US" sz="3000" b="1" kern="1200" dirty="0">
                <a:solidFill>
                  <a:srgbClr val="194F78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BE6F44-BE53-26FC-0459-B8D0C7AE3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0C582-BFEE-FBF2-1D8E-ED80F3CB1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69D68A-16C5-FD29-62E9-52E0DFCB3A1D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E84586-0B29-7090-55A1-AE9E11549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C9E92F-2A87-C849-7ECF-65F7105D7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1" name="Google Shape;117;g1085632c482_0_121">
            <a:extLst>
              <a:ext uri="{FF2B5EF4-FFF2-40B4-BE49-F238E27FC236}">
                <a16:creationId xmlns:a16="http://schemas.microsoft.com/office/drawing/2014/main" id="{5AD7CD65-FA19-4B96-BFE2-D1BA90430605}"/>
              </a:ext>
            </a:extLst>
          </p:cNvPr>
          <p:cNvCxnSpPr/>
          <p:nvPr userDrawn="1"/>
        </p:nvCxnSpPr>
        <p:spPr>
          <a:xfrm>
            <a:off x="1008825" y="715777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9F16674-A4B3-0492-AC12-6D769F8D5D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8250" y="1052513"/>
            <a:ext cx="9642475" cy="4165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51771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BF47AC-98DD-FFEF-C2AF-E4CDDA3B47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4F9A7D-7B0E-6E28-F7A4-54BD492CD1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0FFE33C-E5FA-8795-8C8E-D2F4FF831BAC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FB5B7D-D59E-21AC-BF74-C2D5987D7C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DD1D1F-A68B-54E5-C653-989071BF32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81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1B42A-7B03-61BD-752F-B1388348C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75451"/>
            <a:ext cx="10515600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BAC23B-16F3-6450-867F-7C7A7E070F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1589" y="4507952"/>
            <a:ext cx="12192000" cy="23500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EDB5A7-1205-2568-A11D-110BDBF2E035}"/>
              </a:ext>
            </a:extLst>
          </p:cNvPr>
          <p:cNvSpPr/>
          <p:nvPr userDrawn="1"/>
        </p:nvSpPr>
        <p:spPr>
          <a:xfrm>
            <a:off x="1589" y="23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8EAF62-EF41-76BC-2C74-CCA9F9C27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111227"/>
            <a:ext cx="2090547" cy="442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39DB1F-BE29-8439-586E-AA691B719A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124" y="119024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8A042-46FD-CED5-9AED-9127F8C2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3B8E9-212D-720E-0AFC-92EA29670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4E3B-9D9C-AB5F-7BB6-A124FCDA1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29F4-EF70-4821-AA69-073370A9EC5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D2C87-BB22-D4B7-C849-46C45C6F9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F051B-0A39-9935-F928-6DC7C1DE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DBF5-3551-4094-B7D1-E9341C93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3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C490F-51E1-1AFF-5AF9-95965FBF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03582-1A9A-01C7-A892-54BA97A66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FCFD6-E2F2-EF2C-502B-B00E443EB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29F4-EF70-4821-AA69-073370A9EC5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FA21F-720A-2B87-1044-DCACF10F1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658C4-F4B9-62E4-5210-7617EEB6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DBF5-3551-4094-B7D1-E9341C93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2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50FFD-3C2E-3CCB-357C-565A6DC61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9315D-B63E-FB75-B7C8-E930DCFD7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BCF0F-AE41-B910-31FE-675D63A35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8E629-3D83-09FF-2944-61124EAA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29F4-EF70-4821-AA69-073370A9EC5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D1427-891B-F07A-2A5D-80C83BED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ADCE3-C2D6-8B92-12BA-03CDEAA3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DBF5-3551-4094-B7D1-E9341C93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8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FA0DC-8334-DD36-4A3C-B3C085205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3756B-BD2D-1104-ABCE-39DB5696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1CA8A-AB6C-F37A-B52F-A2297BFCF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FC72B-5C84-9C87-E646-C81BCBB30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126E54-AA5B-57C7-3A92-67C29676F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35051-D069-65E2-AA60-F9717752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29F4-EF70-4821-AA69-073370A9EC5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408D65-A0DE-E0CC-C355-5828E33E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075841-48B0-02B6-C7B1-8CCC95EC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DBF5-3551-4094-B7D1-E9341C93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5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7CFE-4DD9-59C5-BD98-353D47B4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455FA6-308D-BDD6-6602-E0997682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29F4-EF70-4821-AA69-073370A9EC5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146D6-D774-ACBF-DEBA-9C8231991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D1B54-1EB6-D123-19E5-FCF1808A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DBF5-3551-4094-B7D1-E9341C93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0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0EBB0E-9C24-B182-7B7E-6BD5FB77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29F4-EF70-4821-AA69-073370A9EC5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3C05C0-FA6C-D1E7-AACB-716A2B3B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2C357-C393-0117-343A-4A14EC5E5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DBF5-3551-4094-B7D1-E9341C93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0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E7927-9D83-5803-50C5-0BA1B4630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0078D-63CD-AA42-F1E4-FF8D16833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A3847-2E6D-ECF9-AA25-3DA20EAE3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55494-3132-DED4-F359-1E7733FD5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29F4-EF70-4821-AA69-073370A9EC5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0E559-B729-ED94-96B7-953B49C3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5F9F3-D730-D60E-C9AA-F2113E6B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DBF5-3551-4094-B7D1-E9341C93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8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024E8-BF1D-7888-FB60-3689C288A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BA91C-6612-E814-2AF1-3229D6BF4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D5248-49FE-0D47-D9C3-BA5A6BA8C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9D2E4-B14A-B05C-1D6B-042FFC0A7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29F4-EF70-4821-AA69-073370A9EC5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8E021-E2C8-EC26-371C-5927E0B83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9489F-74B8-ADC7-9C2D-1A4F48C4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DBF5-3551-4094-B7D1-E9341C93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1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8F8690-C566-B302-DA7A-A6B7D08A6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37867-DCD3-05F8-BABC-6C744C7A0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3CCC3-F838-1C9F-D3CB-40C09DDA8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D29F4-EF70-4821-AA69-073370A9EC5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6B04F-9FC5-B8A6-1D17-610EE24A3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E6EB3-023E-8A5E-F1D7-53C77507C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8DBF5-3551-4094-B7D1-E9341C93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9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asaykin@iu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03AF95-0FB7-E804-4B93-1C2E89CF58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10800000">
            <a:off x="0" y="0"/>
            <a:ext cx="12192000" cy="2350048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9B3F3BD0-9C2F-A846-72C1-D83F5C1365DB}"/>
              </a:ext>
            </a:extLst>
          </p:cNvPr>
          <p:cNvSpPr/>
          <p:nvPr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D9BD32A7-BF34-0968-AA44-36FBCC471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3DE45C4-45A6-0763-EFEF-823F3F76A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6617AB2-93FD-9055-A845-8BC4F1F6B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6068"/>
            <a:ext cx="9144000" cy="2387600"/>
          </a:xfrm>
        </p:spPr>
        <p:txBody>
          <a:bodyPr>
            <a:normAutofit/>
          </a:bodyPr>
          <a:lstStyle/>
          <a:p>
            <a:pPr>
              <a:tabLst>
                <a:tab pos="169065" algn="l"/>
              </a:tabLst>
            </a:pPr>
            <a:r>
              <a:rPr lang="en-US" sz="5000" b="1" dirty="0">
                <a:solidFill>
                  <a:srgbClr val="33A7B7"/>
                </a:solidFill>
                <a:latin typeface="Arial"/>
                <a:cs typeface="Arial"/>
              </a:rPr>
              <a:t>Form D1a: Clinical Syndrome</a:t>
            </a:r>
            <a:endParaRPr lang="en-US" sz="2500" b="1" dirty="0">
              <a:solidFill>
                <a:srgbClr val="33A7B7"/>
              </a:solidFill>
              <a:latin typeface="Arial"/>
              <a:cs typeface="Arial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208851D-CD35-916B-EFD4-14091A0C8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6627" y="4239918"/>
            <a:ext cx="8394570" cy="1001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SzPts val="2100"/>
            </a:pPr>
            <a:r>
              <a:rPr lang="en-US" sz="20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Presented by: Jeffrey Burns, MD; Andy </a:t>
            </a:r>
            <a:r>
              <a:rPr lang="en-US" sz="2000" b="1" dirty="0" err="1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Saykin</a:t>
            </a:r>
            <a:r>
              <a:rPr lang="en-US" sz="20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, PsyD; Kostas Lyketsos, MD, MHS; and Greg Jicha, MD, PhD</a:t>
            </a:r>
            <a:endParaRPr lang="en-US" sz="1800" b="1" dirty="0">
              <a:solidFill>
                <a:srgbClr val="194F78"/>
              </a:solidFill>
              <a:latin typeface="Arial"/>
              <a:ea typeface="Helvetica Neue" panose="02000503000000020004" pitchFamily="2" charset="0"/>
              <a:cs typeface="Arial"/>
              <a:sym typeface="Helvetica Neue"/>
            </a:endParaRPr>
          </a:p>
        </p:txBody>
      </p:sp>
      <p:cxnSp>
        <p:nvCxnSpPr>
          <p:cNvPr id="13" name="Google Shape;85;p17">
            <a:extLst>
              <a:ext uri="{FF2B5EF4-FFF2-40B4-BE49-F238E27FC236}">
                <a16:creationId xmlns:a16="http://schemas.microsoft.com/office/drawing/2014/main" id="{2BA5D754-7FD2-7712-97D1-3CDC93FA6470}"/>
              </a:ext>
            </a:extLst>
          </p:cNvPr>
          <p:cNvCxnSpPr>
            <a:cxnSpLocks/>
          </p:cNvCxnSpPr>
          <p:nvPr/>
        </p:nvCxnSpPr>
        <p:spPr>
          <a:xfrm>
            <a:off x="3019117" y="5304384"/>
            <a:ext cx="6300592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3FB23B7D-CFF3-370F-58BC-A697AA5F5307}"/>
              </a:ext>
            </a:extLst>
          </p:cNvPr>
          <p:cNvSpPr txBox="1">
            <a:spLocks/>
          </p:cNvSpPr>
          <p:nvPr/>
        </p:nvSpPr>
        <p:spPr>
          <a:xfrm>
            <a:off x="1524000" y="5303673"/>
            <a:ext cx="9144000" cy="6416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ts val="2100"/>
            </a:pPr>
            <a:r>
              <a:rPr lang="en-US" sz="18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May 14, 2024 – UDSv4 Virtual Clinical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142048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8782CC-B9E5-893C-0198-FA34E5F5F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906"/>
          <a:stretch/>
        </p:blipFill>
        <p:spPr>
          <a:xfrm>
            <a:off x="414153" y="555040"/>
            <a:ext cx="11313763" cy="3085218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1: Level of Impairment</a:t>
            </a:r>
          </a:p>
        </p:txBody>
      </p:sp>
    </p:spTree>
    <p:extLst>
      <p:ext uri="{BB962C8B-B14F-4D97-AF65-F5344CB8AC3E}">
        <p14:creationId xmlns:p14="http://schemas.microsoft.com/office/powerpoint/2010/main" val="2341119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8782CC-B9E5-893C-0198-FA34E5F5F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24" b="46654"/>
          <a:stretch/>
        </p:blipFill>
        <p:spPr>
          <a:xfrm>
            <a:off x="414154" y="2064774"/>
            <a:ext cx="5514698" cy="9144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1: Level of Impairment</a:t>
            </a:r>
          </a:p>
        </p:txBody>
      </p:sp>
    </p:spTree>
    <p:extLst>
      <p:ext uri="{BB962C8B-B14F-4D97-AF65-F5344CB8AC3E}">
        <p14:creationId xmlns:p14="http://schemas.microsoft.com/office/powerpoint/2010/main" val="3169495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8782CC-B9E5-893C-0198-FA34E5F5F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24" b="46654"/>
          <a:stretch/>
        </p:blipFill>
        <p:spPr>
          <a:xfrm>
            <a:off x="414154" y="2064774"/>
            <a:ext cx="10922660" cy="1811102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1: Level of Impairment</a:t>
            </a:r>
          </a:p>
        </p:txBody>
      </p:sp>
    </p:spTree>
    <p:extLst>
      <p:ext uri="{BB962C8B-B14F-4D97-AF65-F5344CB8AC3E}">
        <p14:creationId xmlns:p14="http://schemas.microsoft.com/office/powerpoint/2010/main" val="2503426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8782CC-B9E5-893C-0198-FA34E5F5F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346"/>
          <a:stretch/>
        </p:blipFill>
        <p:spPr>
          <a:xfrm>
            <a:off x="414154" y="2979174"/>
            <a:ext cx="5514698" cy="2119994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1: Level of Impairment</a:t>
            </a:r>
          </a:p>
        </p:txBody>
      </p:sp>
    </p:spTree>
    <p:extLst>
      <p:ext uri="{BB962C8B-B14F-4D97-AF65-F5344CB8AC3E}">
        <p14:creationId xmlns:p14="http://schemas.microsoft.com/office/powerpoint/2010/main" val="2728324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8782CC-B9E5-893C-0198-FA34E5F5F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346"/>
          <a:stretch/>
        </p:blipFill>
        <p:spPr>
          <a:xfrm>
            <a:off x="414154" y="2979174"/>
            <a:ext cx="10287276" cy="3954698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1: Level of Impairment</a:t>
            </a:r>
          </a:p>
        </p:txBody>
      </p:sp>
    </p:spTree>
    <p:extLst>
      <p:ext uri="{BB962C8B-B14F-4D97-AF65-F5344CB8AC3E}">
        <p14:creationId xmlns:p14="http://schemas.microsoft.com/office/powerpoint/2010/main" val="629001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A1BA53-1C8B-DEE8-A5B5-B1B5442EC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156"/>
          <a:stretch/>
        </p:blipFill>
        <p:spPr>
          <a:xfrm>
            <a:off x="414154" y="5099168"/>
            <a:ext cx="5514698" cy="1705859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1: Level of Impairment</a:t>
            </a:r>
          </a:p>
        </p:txBody>
      </p:sp>
    </p:spTree>
    <p:extLst>
      <p:ext uri="{BB962C8B-B14F-4D97-AF65-F5344CB8AC3E}">
        <p14:creationId xmlns:p14="http://schemas.microsoft.com/office/powerpoint/2010/main" val="4135809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A1BA53-1C8B-DEE8-A5B5-B1B5442EC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156"/>
          <a:stretch/>
        </p:blipFill>
        <p:spPr>
          <a:xfrm>
            <a:off x="414153" y="3073564"/>
            <a:ext cx="12063067" cy="3731463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1: Level of Impairment</a:t>
            </a:r>
          </a:p>
        </p:txBody>
      </p:sp>
    </p:spTree>
    <p:extLst>
      <p:ext uri="{BB962C8B-B14F-4D97-AF65-F5344CB8AC3E}">
        <p14:creationId xmlns:p14="http://schemas.microsoft.com/office/powerpoint/2010/main" val="3310801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640822-C724-09CD-13D0-95257B44C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110"/>
          <a:stretch/>
        </p:blipFill>
        <p:spPr>
          <a:xfrm>
            <a:off x="6447995" y="477848"/>
            <a:ext cx="5156035" cy="178236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1: Level of Impairment</a:t>
            </a:r>
          </a:p>
        </p:txBody>
      </p:sp>
    </p:spTree>
    <p:extLst>
      <p:ext uri="{BB962C8B-B14F-4D97-AF65-F5344CB8AC3E}">
        <p14:creationId xmlns:p14="http://schemas.microsoft.com/office/powerpoint/2010/main" val="1934598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640822-C724-09CD-13D0-95257B44C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110"/>
          <a:stretch/>
        </p:blipFill>
        <p:spPr>
          <a:xfrm>
            <a:off x="979293" y="477848"/>
            <a:ext cx="10624737" cy="3672804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1: Level of Impairment</a:t>
            </a:r>
          </a:p>
        </p:txBody>
      </p:sp>
    </p:spTree>
    <p:extLst>
      <p:ext uri="{BB962C8B-B14F-4D97-AF65-F5344CB8AC3E}">
        <p14:creationId xmlns:p14="http://schemas.microsoft.com/office/powerpoint/2010/main" val="2583176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74ECF3-2104-40A1-1F15-C01AE453A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995" y="2237456"/>
            <a:ext cx="5156036" cy="20333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1: Level of Impairment</a:t>
            </a:r>
          </a:p>
        </p:txBody>
      </p:sp>
    </p:spTree>
    <p:extLst>
      <p:ext uri="{BB962C8B-B14F-4D97-AF65-F5344CB8AC3E}">
        <p14:creationId xmlns:p14="http://schemas.microsoft.com/office/powerpoint/2010/main" val="1200607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511FC-2487-ECC3-7539-FF3FF68B4DAC}"/>
              </a:ext>
            </a:extLst>
          </p:cNvPr>
          <p:cNvSpPr txBox="1">
            <a:spLocks/>
          </p:cNvSpPr>
          <p:nvPr/>
        </p:nvSpPr>
        <p:spPr>
          <a:xfrm>
            <a:off x="513489" y="1065952"/>
            <a:ext cx="1116502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Old D1: Clinician Diagnosis </a:t>
            </a:r>
            <a:r>
              <a:rPr lang="en-US" dirty="0">
                <a:sym typeface="Wingdings" panose="05000000000000000000" pitchFamily="2" charset="2"/>
              </a:rPr>
              <a:t> New D1a and D1b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5DBEE-C170-CE03-6256-59A53CE12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8" y="2246183"/>
            <a:ext cx="5691746" cy="31861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02E943D5-41EE-3B45-06C4-65165D1D720A}"/>
              </a:ext>
            </a:extLst>
          </p:cNvPr>
          <p:cNvSpPr/>
          <p:nvPr/>
        </p:nvSpPr>
        <p:spPr>
          <a:xfrm rot="19252633">
            <a:off x="5803081" y="3359643"/>
            <a:ext cx="625048" cy="3180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A08441B-D19F-1E7A-3D5C-9B425431586F}"/>
              </a:ext>
            </a:extLst>
          </p:cNvPr>
          <p:cNvSpPr/>
          <p:nvPr/>
        </p:nvSpPr>
        <p:spPr>
          <a:xfrm rot="1920300">
            <a:off x="5829550" y="3967818"/>
            <a:ext cx="576424" cy="3180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BD9997-F49B-862B-C3B9-F1FDE7B74D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209"/>
          <a:stretch/>
        </p:blipFill>
        <p:spPr>
          <a:xfrm>
            <a:off x="6458403" y="2278002"/>
            <a:ext cx="5032628" cy="10762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5C754D-DC76-02E2-BDAB-ABAEFBB8AB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4" t="15784"/>
          <a:stretch/>
        </p:blipFill>
        <p:spPr>
          <a:xfrm>
            <a:off x="6458403" y="4126844"/>
            <a:ext cx="5593766" cy="8455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8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74ECF3-2104-40A1-1F15-C01AE453A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42" y="2237455"/>
            <a:ext cx="10527289" cy="4151545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1: Level of Impairment</a:t>
            </a:r>
          </a:p>
        </p:txBody>
      </p:sp>
    </p:spTree>
    <p:extLst>
      <p:ext uri="{BB962C8B-B14F-4D97-AF65-F5344CB8AC3E}">
        <p14:creationId xmlns:p14="http://schemas.microsoft.com/office/powerpoint/2010/main" val="3614608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767D01-B1DF-4670-E396-DF57DB1C0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995" y="4179093"/>
            <a:ext cx="5090214" cy="2625934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1: Level of Impairment</a:t>
            </a:r>
          </a:p>
        </p:txBody>
      </p:sp>
    </p:spTree>
    <p:extLst>
      <p:ext uri="{BB962C8B-B14F-4D97-AF65-F5344CB8AC3E}">
        <p14:creationId xmlns:p14="http://schemas.microsoft.com/office/powerpoint/2010/main" val="1149301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767D01-B1DF-4670-E396-DF57DB1C0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230084"/>
            <a:ext cx="10806689" cy="5574943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1: Level of Impairment</a:t>
            </a:r>
          </a:p>
        </p:txBody>
      </p:sp>
    </p:spTree>
    <p:extLst>
      <p:ext uri="{BB962C8B-B14F-4D97-AF65-F5344CB8AC3E}">
        <p14:creationId xmlns:p14="http://schemas.microsoft.com/office/powerpoint/2010/main" val="2399063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2: Clinical Syndrome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963774-EE62-FFFA-2EBD-087B2A36E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" y="675323"/>
            <a:ext cx="6153492" cy="4537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8F056D-446E-5CD7-94B2-E39BC0B7DB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0" r="2702"/>
          <a:stretch/>
        </p:blipFill>
        <p:spPr>
          <a:xfrm>
            <a:off x="6377203" y="1569772"/>
            <a:ext cx="5716475" cy="330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51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2: Clinical Syndrome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963774-EE62-FFFA-2EBD-087B2A36E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" y="675322"/>
            <a:ext cx="8217802" cy="60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07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2: Clinical Syndrome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963774-EE62-FFFA-2EBD-087B2A36E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" y="675323"/>
            <a:ext cx="6153492" cy="4537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8F056D-446E-5CD7-94B2-E39BC0B7DB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0" r="2702"/>
          <a:stretch/>
        </p:blipFill>
        <p:spPr>
          <a:xfrm>
            <a:off x="6377203" y="1569772"/>
            <a:ext cx="5716475" cy="330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53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2: Clinical Syndrome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8F056D-446E-5CD7-94B2-E39BC0B7DB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0" r="2702"/>
          <a:stretch/>
        </p:blipFill>
        <p:spPr>
          <a:xfrm>
            <a:off x="3294743" y="1569772"/>
            <a:ext cx="8798935" cy="50796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A363BB-2232-A9B7-21C5-F133B820A74F}"/>
              </a:ext>
            </a:extLst>
          </p:cNvPr>
          <p:cNvSpPr/>
          <p:nvPr/>
        </p:nvSpPr>
        <p:spPr>
          <a:xfrm>
            <a:off x="3294742" y="4649958"/>
            <a:ext cx="8798935" cy="207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20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3: Contributing Conditions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B173B8-2847-B354-BC30-0172C3ABCB4B}"/>
              </a:ext>
            </a:extLst>
          </p:cNvPr>
          <p:cNvGrpSpPr/>
          <p:nvPr/>
        </p:nvGrpSpPr>
        <p:grpSpPr>
          <a:xfrm>
            <a:off x="283271" y="735889"/>
            <a:ext cx="5745870" cy="5464333"/>
            <a:chOff x="283271" y="735889"/>
            <a:chExt cx="4930950" cy="47985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2084EF0-9171-8183-87B6-3DE07CE04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271" y="735889"/>
              <a:ext cx="4930950" cy="32000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6676E71-300F-9399-5CE3-CF07EE5866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112" b="64087"/>
            <a:stretch/>
          </p:blipFill>
          <p:spPr>
            <a:xfrm>
              <a:off x="283271" y="3935897"/>
              <a:ext cx="4930950" cy="159851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89BEAA-ADD4-DB0C-D43E-CBAD55A51998}"/>
              </a:ext>
            </a:extLst>
          </p:cNvPr>
          <p:cNvGrpSpPr/>
          <p:nvPr/>
        </p:nvGrpSpPr>
        <p:grpSpPr>
          <a:xfrm>
            <a:off x="6162861" y="2065330"/>
            <a:ext cx="5803483" cy="4050549"/>
            <a:chOff x="6096000" y="1952686"/>
            <a:chExt cx="6048648" cy="424753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79A81D3-8E91-F212-DA9D-302BDBDCC4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5792"/>
            <a:stretch/>
          </p:blipFill>
          <p:spPr>
            <a:xfrm>
              <a:off x="6096000" y="2241242"/>
              <a:ext cx="6048648" cy="395898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8F5957B-D7C1-1C30-08E2-FEB360B29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1952686"/>
              <a:ext cx="6036282" cy="288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0550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3: Contributing Conditions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B173B8-2847-B354-BC30-0172C3ABCB4B}"/>
              </a:ext>
            </a:extLst>
          </p:cNvPr>
          <p:cNvGrpSpPr/>
          <p:nvPr/>
        </p:nvGrpSpPr>
        <p:grpSpPr>
          <a:xfrm>
            <a:off x="417553" y="499296"/>
            <a:ext cx="7147029" cy="6259591"/>
            <a:chOff x="283271" y="735889"/>
            <a:chExt cx="4930950" cy="47985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2084EF0-9171-8183-87B6-3DE07CE04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271" y="735889"/>
              <a:ext cx="4930950" cy="32000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6676E71-300F-9399-5CE3-CF07EE5866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112" b="64087"/>
            <a:stretch/>
          </p:blipFill>
          <p:spPr>
            <a:xfrm>
              <a:off x="283271" y="3935897"/>
              <a:ext cx="4930950" cy="1598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3489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3: Contributing Conditions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B173B8-2847-B354-BC30-0172C3ABCB4B}"/>
              </a:ext>
            </a:extLst>
          </p:cNvPr>
          <p:cNvGrpSpPr/>
          <p:nvPr/>
        </p:nvGrpSpPr>
        <p:grpSpPr>
          <a:xfrm>
            <a:off x="283271" y="735889"/>
            <a:ext cx="5745870" cy="5464333"/>
            <a:chOff x="283271" y="735889"/>
            <a:chExt cx="4930950" cy="47985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2084EF0-9171-8183-87B6-3DE07CE04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271" y="735889"/>
              <a:ext cx="4930950" cy="32000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6676E71-300F-9399-5CE3-CF07EE5866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112" b="64087"/>
            <a:stretch/>
          </p:blipFill>
          <p:spPr>
            <a:xfrm>
              <a:off x="283271" y="3935897"/>
              <a:ext cx="4930950" cy="159851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89BEAA-ADD4-DB0C-D43E-CBAD55A51998}"/>
              </a:ext>
            </a:extLst>
          </p:cNvPr>
          <p:cNvGrpSpPr/>
          <p:nvPr/>
        </p:nvGrpSpPr>
        <p:grpSpPr>
          <a:xfrm>
            <a:off x="6162861" y="2065330"/>
            <a:ext cx="5803483" cy="4050549"/>
            <a:chOff x="6096000" y="1952686"/>
            <a:chExt cx="6048648" cy="424753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79A81D3-8E91-F212-DA9D-302BDBDCC4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5792"/>
            <a:stretch/>
          </p:blipFill>
          <p:spPr>
            <a:xfrm>
              <a:off x="6096000" y="2241242"/>
              <a:ext cx="6048648" cy="395898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8F5957B-D7C1-1C30-08E2-FEB360B29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1952686"/>
              <a:ext cx="6036282" cy="288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7925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6AAA5DD7-7EFA-416B-FDD5-0AE86554FCC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D1a Organization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D26D2-9C19-ACE4-39F1-7AB6688B2950}"/>
              </a:ext>
            </a:extLst>
          </p:cNvPr>
          <p:cNvSpPr txBox="1">
            <a:spLocks/>
          </p:cNvSpPr>
          <p:nvPr/>
        </p:nvSpPr>
        <p:spPr>
          <a:xfrm>
            <a:off x="755117" y="2294849"/>
            <a:ext cx="5264683" cy="3882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Level of Impairment</a:t>
            </a:r>
          </a:p>
          <a:p>
            <a:pPr lvl="1"/>
            <a:r>
              <a:rPr lang="en-US" dirty="0"/>
              <a:t>Unimpaired</a:t>
            </a:r>
          </a:p>
          <a:p>
            <a:pPr lvl="1"/>
            <a:r>
              <a:rPr lang="en-US" b="1" i="1" dirty="0"/>
              <a:t>Subjective Cognitive Decline</a:t>
            </a:r>
          </a:p>
          <a:p>
            <a:pPr lvl="1"/>
            <a:r>
              <a:rPr lang="en-US" dirty="0"/>
              <a:t>Dementia</a:t>
            </a:r>
          </a:p>
          <a:p>
            <a:pPr lvl="1"/>
            <a:r>
              <a:rPr lang="en-US" dirty="0"/>
              <a:t>MCI</a:t>
            </a:r>
          </a:p>
          <a:p>
            <a:pPr lvl="1"/>
            <a:r>
              <a:rPr lang="en-US" dirty="0"/>
              <a:t>“Cognitive Impairment, Not MCI/dementia”</a:t>
            </a:r>
          </a:p>
          <a:p>
            <a:pPr lvl="1"/>
            <a:r>
              <a:rPr lang="en-US" b="1" i="1" dirty="0"/>
              <a:t>Mild Behavioral Impairment (MBI)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61157EF9-7E43-1517-D1BB-92A320CE927D}"/>
              </a:ext>
            </a:extLst>
          </p:cNvPr>
          <p:cNvSpPr txBox="1">
            <a:spLocks/>
          </p:cNvSpPr>
          <p:nvPr/>
        </p:nvSpPr>
        <p:spPr>
          <a:xfrm>
            <a:off x="6172200" y="2294847"/>
            <a:ext cx="5461328" cy="38821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US" dirty="0"/>
              <a:t>Clinical Syndrome</a:t>
            </a:r>
          </a:p>
          <a:p>
            <a:pPr lvl="1"/>
            <a:r>
              <a:rPr lang="en-US" sz="2000" dirty="0"/>
              <a:t>Amnestic, dysexecutive, Visual, PPA, Lewy body syndrome, FTD syndrome, others (PSP, TES, CBS)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Contributing Conditions</a:t>
            </a:r>
          </a:p>
          <a:p>
            <a:pPr lvl="1"/>
            <a:r>
              <a:rPr lang="en-US" sz="2000" dirty="0"/>
              <a:t>Psychiatric (depression, anxiety,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TBI, epilepsy, NPH, </a:t>
            </a:r>
            <a:r>
              <a:rPr lang="en-US" sz="2000" dirty="0" err="1"/>
              <a:t>etc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75CF59-D2D1-C05F-6B6A-A598D14CF7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209"/>
          <a:stretch/>
        </p:blipFill>
        <p:spPr>
          <a:xfrm>
            <a:off x="5076864" y="230188"/>
            <a:ext cx="6276936" cy="13423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191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3: Contributing Conditions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89BEAA-ADD4-DB0C-D43E-CBAD55A51998}"/>
              </a:ext>
            </a:extLst>
          </p:cNvPr>
          <p:cNvGrpSpPr/>
          <p:nvPr/>
        </p:nvGrpSpPr>
        <p:grpSpPr>
          <a:xfrm>
            <a:off x="3568079" y="543524"/>
            <a:ext cx="8398266" cy="5572355"/>
            <a:chOff x="6096000" y="1952686"/>
            <a:chExt cx="6048648" cy="424753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79A81D3-8E91-F212-DA9D-302BDBDCC4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5792"/>
            <a:stretch/>
          </p:blipFill>
          <p:spPr>
            <a:xfrm>
              <a:off x="6096000" y="2241242"/>
              <a:ext cx="6048648" cy="395898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8F5957B-D7C1-1C30-08E2-FEB360B29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1952686"/>
              <a:ext cx="6036282" cy="288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939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03AF95-0FB7-E804-4B93-1C2E89CF58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10800000">
            <a:off x="0" y="0"/>
            <a:ext cx="12192000" cy="2350048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9B3F3BD0-9C2F-A846-72C1-D83F5C1365DB}"/>
              </a:ext>
            </a:extLst>
          </p:cNvPr>
          <p:cNvSpPr/>
          <p:nvPr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D9BD32A7-BF34-0968-AA44-36FBCC471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3DE45C4-45A6-0763-EFEF-823F3F76A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6617AB2-93FD-9055-A845-8BC4F1F6B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4609" y="1446131"/>
            <a:ext cx="9144000" cy="2387600"/>
          </a:xfrm>
        </p:spPr>
        <p:txBody>
          <a:bodyPr>
            <a:normAutofit/>
          </a:bodyPr>
          <a:lstStyle/>
          <a:p>
            <a:pPr>
              <a:tabLst>
                <a:tab pos="169065" algn="l"/>
              </a:tabLst>
            </a:pPr>
            <a:r>
              <a:rPr lang="en-US" sz="5000" b="1" dirty="0">
                <a:solidFill>
                  <a:srgbClr val="33A7B7"/>
                </a:solidFill>
                <a:latin typeface="Arial"/>
                <a:cs typeface="Arial"/>
              </a:rPr>
              <a:t>D1a Subjective Cognitive Decline (SCD) and Self Reported Symptom Items</a:t>
            </a:r>
            <a:endParaRPr lang="en-US" sz="2500" b="1" dirty="0">
              <a:solidFill>
                <a:srgbClr val="33A7B7"/>
              </a:solidFill>
              <a:latin typeface="Arial"/>
              <a:cs typeface="Arial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208851D-CD35-916B-EFD4-14091A0C8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4609" y="3876510"/>
            <a:ext cx="9144000" cy="109804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50000"/>
              </a:lnSpc>
              <a:buSzPts val="2100"/>
            </a:pPr>
            <a:r>
              <a:rPr lang="en-US" sz="20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Andrew Saykin, PsyD</a:t>
            </a:r>
          </a:p>
          <a:p>
            <a:pPr>
              <a:lnSpc>
                <a:spcPct val="150000"/>
              </a:lnSpc>
              <a:buSzPts val="2100"/>
            </a:pPr>
            <a:r>
              <a:rPr lang="en-US" sz="20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For the CTF</a:t>
            </a:r>
          </a:p>
          <a:p>
            <a:pPr>
              <a:lnSpc>
                <a:spcPct val="150000"/>
              </a:lnSpc>
              <a:buSzPts val="2100"/>
            </a:pPr>
            <a:endParaRPr lang="en-US" sz="1800" b="1" dirty="0">
              <a:solidFill>
                <a:srgbClr val="194F78"/>
              </a:solidFill>
              <a:latin typeface="Arial"/>
              <a:ea typeface="Helvetica Neue" panose="02000503000000020004" pitchFamily="2" charset="0"/>
              <a:cs typeface="Arial"/>
              <a:sym typeface="Helvetica Neue"/>
            </a:endParaRPr>
          </a:p>
        </p:txBody>
      </p:sp>
      <p:cxnSp>
        <p:nvCxnSpPr>
          <p:cNvPr id="13" name="Google Shape;85;p17">
            <a:extLst>
              <a:ext uri="{FF2B5EF4-FFF2-40B4-BE49-F238E27FC236}">
                <a16:creationId xmlns:a16="http://schemas.microsoft.com/office/drawing/2014/main" id="{2BA5D754-7FD2-7712-97D1-3CDC93FA6470}"/>
              </a:ext>
            </a:extLst>
          </p:cNvPr>
          <p:cNvCxnSpPr>
            <a:cxnSpLocks/>
          </p:cNvCxnSpPr>
          <p:nvPr/>
        </p:nvCxnSpPr>
        <p:spPr>
          <a:xfrm>
            <a:off x="2943616" y="4891493"/>
            <a:ext cx="6300592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3FB23B7D-CFF3-370F-58BC-A697AA5F5307}"/>
              </a:ext>
            </a:extLst>
          </p:cNvPr>
          <p:cNvSpPr txBox="1">
            <a:spLocks/>
          </p:cNvSpPr>
          <p:nvPr/>
        </p:nvSpPr>
        <p:spPr>
          <a:xfrm>
            <a:off x="1521912" y="5423802"/>
            <a:ext cx="9144000" cy="6416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ts val="2100"/>
            </a:pPr>
            <a:r>
              <a:rPr lang="en-US" sz="18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May 14, 2024 – UDSv4 Virtual Clinical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2047311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FA47F-EA18-4885-BA59-4C2E1D12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616" y="290748"/>
            <a:ext cx="9223678" cy="655746"/>
          </a:xfrm>
        </p:spPr>
        <p:txBody>
          <a:bodyPr>
            <a:noAutofit/>
          </a:bodyPr>
          <a:lstStyle/>
          <a:p>
            <a:r>
              <a:rPr lang="en-US" sz="3400" b="1" dirty="0"/>
              <a:t>Subjective Symptoms and SCD in UDS4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F932-D051-4F6F-9A61-F5527C0C8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263" y="1155246"/>
            <a:ext cx="11751914" cy="4833725"/>
          </a:xfrm>
        </p:spPr>
        <p:txBody>
          <a:bodyPr>
            <a:normAutofit/>
          </a:bodyPr>
          <a:lstStyle/>
          <a:p>
            <a:pPr lvl="0"/>
            <a:r>
              <a:rPr lang="en-US" sz="3000" dirty="0"/>
              <a:t>Prior to UDS4 symptoms of subjective cognitive decline (SCD) were inconsistently reported though there is increasing research interest in this area</a:t>
            </a:r>
          </a:p>
          <a:p>
            <a:pPr lvl="0"/>
            <a:r>
              <a:rPr lang="en-US" sz="3000" dirty="0"/>
              <a:t>The cognitively unimpaired group, defined by psychometric criteria, includes many participants with self and/or co-participant reported decline</a:t>
            </a:r>
          </a:p>
          <a:p>
            <a:pPr lvl="0"/>
            <a:r>
              <a:rPr lang="en-US" sz="3000" dirty="0"/>
              <a:t>After consideration of current concepts, definitions and existing measures, it was decided to include a small set of memory decline items in the core UDS4 and to provide a recommendation for centers wishing to assess subjective symptoms in greater detail, including other domains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8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161DAE-210C-23C3-AAA1-C8D1B5928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32" y="447367"/>
            <a:ext cx="8306227" cy="3664138"/>
          </a:xfrm>
          <a:prstGeom prst="rect">
            <a:avLst/>
          </a:prstGeom>
        </p:spPr>
      </p:pic>
      <p:cxnSp>
        <p:nvCxnSpPr>
          <p:cNvPr id="5" name="Google Shape;85;p17">
            <a:extLst>
              <a:ext uri="{FF2B5EF4-FFF2-40B4-BE49-F238E27FC236}">
                <a16:creationId xmlns:a16="http://schemas.microsoft.com/office/drawing/2014/main" id="{F4C317B6-F19F-06E3-634F-8ACED72BD1BA}"/>
              </a:ext>
            </a:extLst>
          </p:cNvPr>
          <p:cNvCxnSpPr>
            <a:cxnSpLocks/>
          </p:cNvCxnSpPr>
          <p:nvPr/>
        </p:nvCxnSpPr>
        <p:spPr>
          <a:xfrm>
            <a:off x="994583" y="718078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Title 4">
            <a:extLst>
              <a:ext uri="{FF2B5EF4-FFF2-40B4-BE49-F238E27FC236}">
                <a16:creationId xmlns:a16="http://schemas.microsoft.com/office/drawing/2014/main" id="{5810662F-C811-71CE-DB85-72F78F08A586}"/>
              </a:ext>
            </a:extLst>
          </p:cNvPr>
          <p:cNvSpPr txBox="1">
            <a:spLocks/>
          </p:cNvSpPr>
          <p:nvPr/>
        </p:nvSpPr>
        <p:spPr>
          <a:xfrm>
            <a:off x="1008824" y="238243"/>
            <a:ext cx="10249725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Form A1 SCD Self-Report Items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FC187EA-50CF-B4C0-E5CE-540B1A57B203}"/>
              </a:ext>
            </a:extLst>
          </p:cNvPr>
          <p:cNvSpPr/>
          <p:nvPr/>
        </p:nvSpPr>
        <p:spPr>
          <a:xfrm>
            <a:off x="258519" y="1895980"/>
            <a:ext cx="900902" cy="3045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1AC6A3-8AAA-5CD1-92EE-0B90B0CB4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858" y="1800337"/>
            <a:ext cx="10617322" cy="453379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9F2FAD-399A-7553-97BC-E939361BB250}"/>
              </a:ext>
            </a:extLst>
          </p:cNvPr>
          <p:cNvSpPr txBox="1">
            <a:spLocks/>
          </p:cNvSpPr>
          <p:nvPr/>
        </p:nvSpPr>
        <p:spPr>
          <a:xfrm>
            <a:off x="2300153" y="5697389"/>
            <a:ext cx="6069050" cy="102008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>
                <a:solidFill>
                  <a:srgbClr val="FF0000"/>
                </a:solidFill>
              </a:rPr>
              <a:t>SCD  clinical judgment but guidance will be provided for potential cut-off scores</a:t>
            </a:r>
          </a:p>
          <a:p>
            <a:r>
              <a:rPr lang="en-US" sz="1900" dirty="0">
                <a:solidFill>
                  <a:srgbClr val="FF0000"/>
                </a:solidFill>
              </a:rPr>
              <a:t>Recommendation for further quantitative assessment of SCD symptoms:</a:t>
            </a:r>
          </a:p>
          <a:p>
            <a:pPr lvl="1"/>
            <a:r>
              <a:rPr lang="en-US" sz="1900" dirty="0">
                <a:solidFill>
                  <a:srgbClr val="FF0000"/>
                </a:solidFill>
              </a:rPr>
              <a:t>Everyday Cognition (ECog) – 12 and 40 item version</a:t>
            </a:r>
          </a:p>
          <a:p>
            <a:pPr lvl="1"/>
            <a:r>
              <a:rPr lang="en-US" sz="1900" dirty="0">
                <a:solidFill>
                  <a:srgbClr val="FF0000"/>
                </a:solidFill>
              </a:rPr>
              <a:t>Cognitive Change Index (CCI) – 12 and 20 item versions</a:t>
            </a:r>
          </a:p>
          <a:p>
            <a:endParaRPr lang="en-US" sz="19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95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85;p17">
            <a:extLst>
              <a:ext uri="{FF2B5EF4-FFF2-40B4-BE49-F238E27FC236}">
                <a16:creationId xmlns:a16="http://schemas.microsoft.com/office/drawing/2014/main" id="{F4C317B6-F19F-06E3-634F-8ACED72BD1BA}"/>
              </a:ext>
            </a:extLst>
          </p:cNvPr>
          <p:cNvCxnSpPr>
            <a:cxnSpLocks/>
          </p:cNvCxnSpPr>
          <p:nvPr/>
        </p:nvCxnSpPr>
        <p:spPr>
          <a:xfrm>
            <a:off x="994583" y="718078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Title 4">
            <a:extLst>
              <a:ext uri="{FF2B5EF4-FFF2-40B4-BE49-F238E27FC236}">
                <a16:creationId xmlns:a16="http://schemas.microsoft.com/office/drawing/2014/main" id="{5810662F-C811-71CE-DB85-72F78F08A586}"/>
              </a:ext>
            </a:extLst>
          </p:cNvPr>
          <p:cNvSpPr txBox="1">
            <a:spLocks/>
          </p:cNvSpPr>
          <p:nvPr/>
        </p:nvSpPr>
        <p:spPr>
          <a:xfrm>
            <a:off x="994582" y="160226"/>
            <a:ext cx="10249725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Form D1a SCD Items &amp; Classification in UDS4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1F3805-BF40-719D-C9E6-2CCAAEC5C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77" y="578475"/>
            <a:ext cx="7356618" cy="5984197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3FC187EA-50CF-B4C0-E5CE-540B1A57B203}"/>
              </a:ext>
            </a:extLst>
          </p:cNvPr>
          <p:cNvSpPr/>
          <p:nvPr/>
        </p:nvSpPr>
        <p:spPr>
          <a:xfrm>
            <a:off x="1347169" y="5472440"/>
            <a:ext cx="900902" cy="3045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83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85;p17">
            <a:extLst>
              <a:ext uri="{FF2B5EF4-FFF2-40B4-BE49-F238E27FC236}">
                <a16:creationId xmlns:a16="http://schemas.microsoft.com/office/drawing/2014/main" id="{F4C317B6-F19F-06E3-634F-8ACED72BD1BA}"/>
              </a:ext>
            </a:extLst>
          </p:cNvPr>
          <p:cNvCxnSpPr>
            <a:cxnSpLocks/>
          </p:cNvCxnSpPr>
          <p:nvPr/>
        </p:nvCxnSpPr>
        <p:spPr>
          <a:xfrm>
            <a:off x="994583" y="718078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Title 4">
            <a:extLst>
              <a:ext uri="{FF2B5EF4-FFF2-40B4-BE49-F238E27FC236}">
                <a16:creationId xmlns:a16="http://schemas.microsoft.com/office/drawing/2014/main" id="{5810662F-C811-71CE-DB85-72F78F08A586}"/>
              </a:ext>
            </a:extLst>
          </p:cNvPr>
          <p:cNvSpPr txBox="1">
            <a:spLocks/>
          </p:cNvSpPr>
          <p:nvPr/>
        </p:nvSpPr>
        <p:spPr>
          <a:xfrm>
            <a:off x="1008824" y="238243"/>
            <a:ext cx="10249725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Form D1a SCD Item Under MCI Criteria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FC187EA-50CF-B4C0-E5CE-540B1A57B203}"/>
              </a:ext>
            </a:extLst>
          </p:cNvPr>
          <p:cNvSpPr/>
          <p:nvPr/>
        </p:nvSpPr>
        <p:spPr>
          <a:xfrm>
            <a:off x="358340" y="2538153"/>
            <a:ext cx="900902" cy="3045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EBBC8B-0325-978A-EC7C-20F8E6E84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114" y="1795644"/>
            <a:ext cx="10488306" cy="22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19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94A8C0-5D42-23B8-B2B9-30A11BEBF0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3072565" y="3056235"/>
            <a:ext cx="6858002" cy="7455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CCC547-01B0-2E2C-83A7-7B96550D04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390232" y="3056234"/>
            <a:ext cx="6858002" cy="74553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44958E4-3F19-9696-69CC-628EE46E3D69}"/>
              </a:ext>
            </a:extLst>
          </p:cNvPr>
          <p:cNvSpPr/>
          <p:nvPr/>
        </p:nvSpPr>
        <p:spPr>
          <a:xfrm>
            <a:off x="4434028" y="2141761"/>
            <a:ext cx="3323944" cy="1046418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899" tIns="60949" rIns="121899" bIns="60949" rtlCol="0" anchor="ctr">
            <a:spAutoFit/>
          </a:bodyPr>
          <a:lstStyle/>
          <a:p>
            <a:pPr algn="ctr">
              <a:tabLst>
                <a:tab pos="169065" algn="l"/>
              </a:tabLst>
            </a:pPr>
            <a:r>
              <a:rPr lang="en-US" sz="6000" b="1" dirty="0">
                <a:solidFill>
                  <a:srgbClr val="FDC22E"/>
                </a:solidFill>
                <a:latin typeface="Arial"/>
                <a:ea typeface="Helvetica Neue" panose="02000503000000020004" pitchFamily="2" charset="0"/>
                <a:cs typeface="Arial"/>
              </a:rPr>
              <a:t>Connect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C8D78A-FFFE-BE24-FA6F-186841938A31}"/>
              </a:ext>
            </a:extLst>
          </p:cNvPr>
          <p:cNvSpPr/>
          <p:nvPr/>
        </p:nvSpPr>
        <p:spPr>
          <a:xfrm>
            <a:off x="1308996" y="4482398"/>
            <a:ext cx="9948368" cy="608606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1899" tIns="60949" rIns="121899" bIns="60949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buSzPts val="2100"/>
            </a:pPr>
            <a:r>
              <a:rPr lang="en-US" sz="24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Andrew Saykin, PsyD (</a:t>
            </a:r>
            <a:r>
              <a:rPr lang="en-US" sz="24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  <a:hlinkClick r:id="rId3"/>
              </a:rPr>
              <a:t>asaykin@iu.edu</a:t>
            </a:r>
            <a:r>
              <a:rPr lang="en-US" sz="24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)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52F3C6-1CC6-A412-CB6C-F5F1A7E2AB57}"/>
              </a:ext>
            </a:extLst>
          </p:cNvPr>
          <p:cNvSpPr/>
          <p:nvPr/>
        </p:nvSpPr>
        <p:spPr>
          <a:xfrm>
            <a:off x="5660174" y="3144187"/>
            <a:ext cx="855320" cy="52563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899" tIns="60949" rIns="121899" bIns="60949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buSzPts val="2100"/>
            </a:pPr>
            <a:r>
              <a:rPr lang="en-US" sz="2000" dirty="0">
                <a:solidFill>
                  <a:srgbClr val="30587D"/>
                </a:solidFill>
                <a:latin typeface="Arial"/>
                <a:ea typeface="Helvetica Neue"/>
                <a:cs typeface="Arial"/>
                <a:sym typeface="Helvetica Neue"/>
              </a:rPr>
              <a:t>email</a:t>
            </a:r>
          </a:p>
        </p:txBody>
      </p:sp>
      <p:cxnSp>
        <p:nvCxnSpPr>
          <p:cNvPr id="28" name="Google Shape;85;p17">
            <a:extLst>
              <a:ext uri="{FF2B5EF4-FFF2-40B4-BE49-F238E27FC236}">
                <a16:creationId xmlns:a16="http://schemas.microsoft.com/office/drawing/2014/main" id="{E2AE1054-26BE-988E-95E2-71E5F20B89CC}"/>
              </a:ext>
            </a:extLst>
          </p:cNvPr>
          <p:cNvCxnSpPr>
            <a:cxnSpLocks/>
          </p:cNvCxnSpPr>
          <p:nvPr/>
        </p:nvCxnSpPr>
        <p:spPr>
          <a:xfrm flipV="1">
            <a:off x="3263278" y="4021753"/>
            <a:ext cx="5665445" cy="19459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CEFC4DD-0A71-AA1C-235C-4FA57305F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352" y="6033486"/>
            <a:ext cx="1221263" cy="525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9D85B2-5A4D-A116-F387-43EA71BB5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641" y="6007545"/>
            <a:ext cx="2607618" cy="5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99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03AF95-0FB7-E804-4B93-1C2E89CF58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10800000">
            <a:off x="0" y="0"/>
            <a:ext cx="12192000" cy="2350048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9B3F3BD0-9C2F-A846-72C1-D83F5C1365DB}"/>
              </a:ext>
            </a:extLst>
          </p:cNvPr>
          <p:cNvSpPr/>
          <p:nvPr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D9BD32A7-BF34-0968-AA44-36FBCC471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3DE45C4-45A6-0763-EFEF-823F3F76A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6617AB2-93FD-9055-A845-8BC4F1F6B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4609" y="1446131"/>
            <a:ext cx="9144000" cy="2387600"/>
          </a:xfrm>
        </p:spPr>
        <p:txBody>
          <a:bodyPr>
            <a:normAutofit/>
          </a:bodyPr>
          <a:lstStyle/>
          <a:p>
            <a:pPr>
              <a:tabLst>
                <a:tab pos="169065" algn="l"/>
              </a:tabLst>
            </a:pPr>
            <a:r>
              <a:rPr lang="en-US" sz="5000" b="1" dirty="0">
                <a:solidFill>
                  <a:srgbClr val="33A7B7"/>
                </a:solidFill>
                <a:latin typeface="Arial"/>
                <a:cs typeface="Arial"/>
              </a:rPr>
              <a:t>D1a Mild Behavioral Impairment (MBI)</a:t>
            </a:r>
            <a:endParaRPr lang="en-US" sz="2500" b="1" dirty="0">
              <a:solidFill>
                <a:srgbClr val="33A7B7"/>
              </a:solidFill>
              <a:latin typeface="Arial"/>
              <a:cs typeface="Arial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208851D-CD35-916B-EFD4-14091A0C8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4609" y="3876510"/>
            <a:ext cx="9144000" cy="109804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SzPts val="2100"/>
            </a:pPr>
            <a:r>
              <a:rPr lang="en-US" sz="20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Kostas </a:t>
            </a:r>
            <a:r>
              <a:rPr lang="en-US" sz="2000" b="1" dirty="0" err="1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Lyketsos</a:t>
            </a:r>
            <a:r>
              <a:rPr lang="en-US" sz="20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, MD</a:t>
            </a:r>
            <a:r>
              <a:rPr lang="en-US" sz="18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 – </a:t>
            </a:r>
            <a:r>
              <a:rPr lang="en-US" sz="1800" b="1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Johns Hopkins ADR</a:t>
            </a:r>
            <a:r>
              <a:rPr lang="en-US" sz="18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C</a:t>
            </a:r>
            <a:endParaRPr lang="en-US" sz="2000" b="1" dirty="0">
              <a:solidFill>
                <a:srgbClr val="194F78"/>
              </a:solidFill>
              <a:latin typeface="Arial"/>
              <a:ea typeface="Helvetica Neue" panose="02000503000000020004" pitchFamily="2" charset="0"/>
              <a:cs typeface="Arial"/>
              <a:sym typeface="Helvetica Neue"/>
            </a:endParaRPr>
          </a:p>
        </p:txBody>
      </p:sp>
      <p:cxnSp>
        <p:nvCxnSpPr>
          <p:cNvPr id="13" name="Google Shape;85;p17">
            <a:extLst>
              <a:ext uri="{FF2B5EF4-FFF2-40B4-BE49-F238E27FC236}">
                <a16:creationId xmlns:a16="http://schemas.microsoft.com/office/drawing/2014/main" id="{2BA5D754-7FD2-7712-97D1-3CDC93FA6470}"/>
              </a:ext>
            </a:extLst>
          </p:cNvPr>
          <p:cNvCxnSpPr>
            <a:cxnSpLocks/>
          </p:cNvCxnSpPr>
          <p:nvPr/>
        </p:nvCxnSpPr>
        <p:spPr>
          <a:xfrm>
            <a:off x="2943616" y="4891493"/>
            <a:ext cx="6300592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3FB23B7D-CFF3-370F-58BC-A697AA5F5307}"/>
              </a:ext>
            </a:extLst>
          </p:cNvPr>
          <p:cNvSpPr txBox="1">
            <a:spLocks/>
          </p:cNvSpPr>
          <p:nvPr/>
        </p:nvSpPr>
        <p:spPr>
          <a:xfrm>
            <a:off x="1521912" y="5423802"/>
            <a:ext cx="9144000" cy="6416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ts val="2100"/>
            </a:pPr>
            <a:r>
              <a:rPr lang="en-US" sz="18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May 14, 2024 – UDSv4 Virtual Clinical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939480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90525"/>
            <a:ext cx="8382000" cy="1143000"/>
          </a:xfrm>
        </p:spPr>
        <p:txBody>
          <a:bodyPr/>
          <a:lstStyle/>
          <a:p>
            <a:pPr algn="ctr"/>
            <a:r>
              <a:rPr lang="en-US" sz="4400" dirty="0"/>
              <a:t>Case Study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A3C204-32F8-E84B-AC9A-D712C6119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707" y="1532164"/>
            <a:ext cx="10929560" cy="44114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72yo retired nurse referred to ADRC. In good health without significant co-morbidities. She has no psychiatric or substance use history.</a:t>
            </a:r>
          </a:p>
          <a:p>
            <a:pPr marL="0" indent="0"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the last two years has began complaining of memory loss and trouble keeping track of appointments.  Family sought help when she got lost while driving. She has a POSITIVE </a:t>
            </a:r>
            <a:r>
              <a:rPr lang="en-US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Florbetapir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PET scan. </a:t>
            </a:r>
          </a:p>
          <a:p>
            <a:pPr marL="0" indent="0"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Diagnosis: </a:t>
            </a:r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Amnestic MCI due to AD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</a:p>
          <a:p>
            <a:pPr marL="0" indent="0"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Over the last 6 months she frequently has had notable changes in mood and behavior that have fluctuated but are getting worse. She currently has anxiety (NPI-Q=2), irritability (NPI-Q=2), loss of interest &amp; social withdrawal (GDS=5). As a result, she stays home much of the time and gets angry when her husband encourages her to join him in activities. A few times in the last month she yelled at him about minor issues and threatened to divorce him. </a:t>
            </a:r>
          </a:p>
        </p:txBody>
      </p:sp>
    </p:spTree>
    <p:extLst>
      <p:ext uri="{BB962C8B-B14F-4D97-AF65-F5344CB8AC3E}">
        <p14:creationId xmlns:p14="http://schemas.microsoft.com/office/powerpoint/2010/main" val="196367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blue and white box&#10;&#10;Description automatically generated">
            <a:extLst>
              <a:ext uri="{FF2B5EF4-FFF2-40B4-BE49-F238E27FC236}">
                <a16:creationId xmlns:a16="http://schemas.microsoft.com/office/drawing/2014/main" id="{E3723D68-0DC5-824D-BA26-0986EE3DA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2" y="867482"/>
            <a:ext cx="10039077" cy="25615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A62F89-9B07-1245-BFFC-03197B513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1" y="3428998"/>
            <a:ext cx="9933058" cy="6241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8891C2-F98E-1B43-AD16-53D9B9ADBB5B}"/>
              </a:ext>
            </a:extLst>
          </p:cNvPr>
          <p:cNvSpPr txBox="1"/>
          <p:nvPr/>
        </p:nvSpPr>
        <p:spPr>
          <a:xfrm>
            <a:off x="1514902" y="243547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8BF2F6-65FC-D542-9C0B-D0D2DFADE9E5}"/>
              </a:ext>
            </a:extLst>
          </p:cNvPr>
          <p:cNvSpPr txBox="1"/>
          <p:nvPr/>
        </p:nvSpPr>
        <p:spPr>
          <a:xfrm>
            <a:off x="1514902" y="367082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668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8C11491-5064-BD7D-9FC9-25804E486E03}"/>
              </a:ext>
            </a:extLst>
          </p:cNvPr>
          <p:cNvGrpSpPr/>
          <p:nvPr/>
        </p:nvGrpSpPr>
        <p:grpSpPr>
          <a:xfrm>
            <a:off x="414154" y="555039"/>
            <a:ext cx="5514698" cy="6249988"/>
            <a:chOff x="95590" y="79398"/>
            <a:chExt cx="4600296" cy="48769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28782CC-B9E5-893C-0198-FA34E5F5F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590" y="79398"/>
              <a:ext cx="4600296" cy="354582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2A1BA53-1C8B-DEE8-A5B5-B1B5442ECA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6156"/>
            <a:stretch/>
          </p:blipFill>
          <p:spPr>
            <a:xfrm>
              <a:off x="95590" y="3625218"/>
              <a:ext cx="4600296" cy="133109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06AC98-22CF-DCC1-8E88-F7D10A61E772}"/>
              </a:ext>
            </a:extLst>
          </p:cNvPr>
          <p:cNvGrpSpPr/>
          <p:nvPr/>
        </p:nvGrpSpPr>
        <p:grpSpPr>
          <a:xfrm>
            <a:off x="6447995" y="477848"/>
            <a:ext cx="5156036" cy="6327179"/>
            <a:chOff x="5827882" y="238680"/>
            <a:chExt cx="4659783" cy="610137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74ECF3-2104-40A1-1F15-C01AE453A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7882" y="1935491"/>
              <a:ext cx="4659783" cy="196077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E767D01-B1DF-4670-E396-DF57DB1C0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7882" y="3807834"/>
              <a:ext cx="4600296" cy="253221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640822-C724-09CD-13D0-95257B44CE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4110"/>
            <a:stretch/>
          </p:blipFill>
          <p:spPr>
            <a:xfrm>
              <a:off x="5827882" y="238680"/>
              <a:ext cx="4659782" cy="1718751"/>
            </a:xfrm>
            <a:prstGeom prst="rect">
              <a:avLst/>
            </a:prstGeom>
          </p:spPr>
        </p:pic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1: Level of Impairment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C95627-13FD-5EDD-7347-BC392E5A0F13}"/>
              </a:ext>
            </a:extLst>
          </p:cNvPr>
          <p:cNvSpPr/>
          <p:nvPr/>
        </p:nvSpPr>
        <p:spPr>
          <a:xfrm>
            <a:off x="414154" y="477848"/>
            <a:ext cx="5514698" cy="353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8B4967-8467-3CE6-A862-36C6E456B0B8}"/>
              </a:ext>
            </a:extLst>
          </p:cNvPr>
          <p:cNvSpPr/>
          <p:nvPr/>
        </p:nvSpPr>
        <p:spPr>
          <a:xfrm>
            <a:off x="327630" y="2030605"/>
            <a:ext cx="5514698" cy="353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45D359-D3CB-EEE5-EA71-C3FBFDBBE8E8}"/>
              </a:ext>
            </a:extLst>
          </p:cNvPr>
          <p:cNvSpPr/>
          <p:nvPr/>
        </p:nvSpPr>
        <p:spPr>
          <a:xfrm>
            <a:off x="348278" y="2900163"/>
            <a:ext cx="5514698" cy="353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BD37B5-9BA0-86B2-A06C-F8AC30EA754D}"/>
              </a:ext>
            </a:extLst>
          </p:cNvPr>
          <p:cNvSpPr/>
          <p:nvPr/>
        </p:nvSpPr>
        <p:spPr>
          <a:xfrm>
            <a:off x="447584" y="5050007"/>
            <a:ext cx="5514698" cy="353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27ACEE-D943-264E-A500-4C12EA7CAD9E}"/>
              </a:ext>
            </a:extLst>
          </p:cNvPr>
          <p:cNvSpPr/>
          <p:nvPr/>
        </p:nvSpPr>
        <p:spPr>
          <a:xfrm>
            <a:off x="6386052" y="399605"/>
            <a:ext cx="5514698" cy="353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B45AAA-C57F-C131-693F-B8A5FF554675}"/>
              </a:ext>
            </a:extLst>
          </p:cNvPr>
          <p:cNvSpPr/>
          <p:nvPr/>
        </p:nvSpPr>
        <p:spPr>
          <a:xfrm>
            <a:off x="6447994" y="2260209"/>
            <a:ext cx="5156036" cy="2116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BDBCC-A199-3A9B-4CC8-82E43B292EF4}"/>
              </a:ext>
            </a:extLst>
          </p:cNvPr>
          <p:cNvSpPr/>
          <p:nvPr/>
        </p:nvSpPr>
        <p:spPr>
          <a:xfrm>
            <a:off x="6392719" y="4116564"/>
            <a:ext cx="5514698" cy="353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3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15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medical survey&#10;&#10;Description automatically generated">
            <a:extLst>
              <a:ext uri="{FF2B5EF4-FFF2-40B4-BE49-F238E27FC236}">
                <a16:creationId xmlns:a16="http://schemas.microsoft.com/office/drawing/2014/main" id="{AFECF3E5-E8EA-5F42-AAA2-A66887683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1" y="179494"/>
            <a:ext cx="10140021" cy="33800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8891C2-F98E-1B43-AD16-53D9B9ADBB5B}"/>
              </a:ext>
            </a:extLst>
          </p:cNvPr>
          <p:cNvSpPr txBox="1"/>
          <p:nvPr/>
        </p:nvSpPr>
        <p:spPr>
          <a:xfrm>
            <a:off x="7115048" y="319016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BFAEB3D-7C9B-CD40-BAF4-90CD6AA2F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76" y="3559501"/>
            <a:ext cx="10139772" cy="25546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8BF2F6-65FC-D542-9C0B-D0D2DFADE9E5}"/>
              </a:ext>
            </a:extLst>
          </p:cNvPr>
          <p:cNvSpPr txBox="1"/>
          <p:nvPr/>
        </p:nvSpPr>
        <p:spPr>
          <a:xfrm>
            <a:off x="10274158" y="446751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A613BE-C86C-DB4F-91CF-22EA0A5BFCE1}"/>
              </a:ext>
            </a:extLst>
          </p:cNvPr>
          <p:cNvSpPr txBox="1"/>
          <p:nvPr/>
        </p:nvSpPr>
        <p:spPr>
          <a:xfrm>
            <a:off x="10274158" y="4836849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E3D3CC-BEDC-5447-8834-5AAC7C9F6BF5}"/>
              </a:ext>
            </a:extLst>
          </p:cNvPr>
          <p:cNvSpPr txBox="1"/>
          <p:nvPr/>
        </p:nvSpPr>
        <p:spPr>
          <a:xfrm>
            <a:off x="9621341" y="538503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685596-5094-E243-AE36-6A1C2F872F95}"/>
              </a:ext>
            </a:extLst>
          </p:cNvPr>
          <p:cNvSpPr txBox="1"/>
          <p:nvPr/>
        </p:nvSpPr>
        <p:spPr>
          <a:xfrm>
            <a:off x="9625652" y="574011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6E719-4012-5547-BDD4-7DEE2F0177E8}"/>
              </a:ext>
            </a:extLst>
          </p:cNvPr>
          <p:cNvSpPr txBox="1"/>
          <p:nvPr/>
        </p:nvSpPr>
        <p:spPr>
          <a:xfrm>
            <a:off x="9625652" y="5030517"/>
            <a:ext cx="30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949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90525"/>
            <a:ext cx="8382000" cy="1143000"/>
          </a:xfrm>
        </p:spPr>
        <p:txBody>
          <a:bodyPr/>
          <a:lstStyle/>
          <a:p>
            <a:pPr algn="ctr"/>
            <a:r>
              <a:rPr lang="en-US" sz="4400" dirty="0"/>
              <a:t>Case Study alternative 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A3C204-32F8-E84B-AC9A-D712C6119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707" y="1532164"/>
            <a:ext cx="10818586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Participant currently noted to have anxiety (NPI-Q=2), irritability (NPI-Q=2), loss of interest &amp; social withdrawal (GDS=5). These symptoms are not troubling and are not affecting the life of participant or her family. </a:t>
            </a:r>
          </a:p>
        </p:txBody>
      </p:sp>
    </p:spTree>
    <p:extLst>
      <p:ext uri="{BB962C8B-B14F-4D97-AF65-F5344CB8AC3E}">
        <p14:creationId xmlns:p14="http://schemas.microsoft.com/office/powerpoint/2010/main" val="28599870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63A66F-589F-444C-953D-C2EEEB0C4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5" y="1039091"/>
            <a:ext cx="11097489" cy="36991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E5E282-C7C8-454D-A4E0-F4C601BF658D}"/>
              </a:ext>
            </a:extLst>
          </p:cNvPr>
          <p:cNvSpPr txBox="1"/>
          <p:nvPr/>
        </p:nvSpPr>
        <p:spPr>
          <a:xfrm>
            <a:off x="7626927" y="4135582"/>
            <a:ext cx="457200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239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90525"/>
            <a:ext cx="8382000" cy="1143000"/>
          </a:xfrm>
        </p:spPr>
        <p:txBody>
          <a:bodyPr/>
          <a:lstStyle/>
          <a:p>
            <a:r>
              <a:rPr lang="en-US" sz="4400" dirty="0"/>
              <a:t>Case Study alternative 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DA3C204-32F8-E84B-AC9A-D712C6119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707" y="1701497"/>
            <a:ext cx="10818586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Participant has a history of depression with onset in her late 40s. She has been under-regular psychiatric care and has been doing well. GDS=5 and NPI-Q dysphoria=1. Her concentration is not very good, and she struggles to make decisions when her mood is low.</a:t>
            </a:r>
          </a:p>
        </p:txBody>
      </p:sp>
    </p:spTree>
    <p:extLst>
      <p:ext uri="{BB962C8B-B14F-4D97-AF65-F5344CB8AC3E}">
        <p14:creationId xmlns:p14="http://schemas.microsoft.com/office/powerpoint/2010/main" val="28505164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63A66F-589F-444C-953D-C2EEEB0C4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5" y="1039091"/>
            <a:ext cx="11097489" cy="36991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E5E282-C7C8-454D-A4E0-F4C601BF658D}"/>
              </a:ext>
            </a:extLst>
          </p:cNvPr>
          <p:cNvSpPr txBox="1"/>
          <p:nvPr/>
        </p:nvSpPr>
        <p:spPr>
          <a:xfrm>
            <a:off x="7626927" y="4135582"/>
            <a:ext cx="457200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29586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87660B8-5A27-204A-B286-B60D7FCD9B5D}"/>
              </a:ext>
            </a:extLst>
          </p:cNvPr>
          <p:cNvSpPr txBox="1"/>
          <p:nvPr/>
        </p:nvSpPr>
        <p:spPr>
          <a:xfrm>
            <a:off x="7414248" y="5678202"/>
            <a:ext cx="170807" cy="37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pic>
        <p:nvPicPr>
          <p:cNvPr id="4" name="Picture 3" descr="A blue and white survey&#10;&#10;Description automatically generated">
            <a:extLst>
              <a:ext uri="{FF2B5EF4-FFF2-40B4-BE49-F238E27FC236}">
                <a16:creationId xmlns:a16="http://schemas.microsoft.com/office/drawing/2014/main" id="{1D7AE5B1-F99C-364F-910E-94036E095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463" y="148418"/>
            <a:ext cx="7089462" cy="2960033"/>
          </a:xfrm>
          <a:prstGeom prst="rect">
            <a:avLst/>
          </a:prstGeom>
        </p:spPr>
      </p:pic>
      <p:pic>
        <p:nvPicPr>
          <p:cNvPr id="6" name="Picture 5" descr="A screenshot of a medical form&#10;&#10;Description automatically generated">
            <a:extLst>
              <a:ext uri="{FF2B5EF4-FFF2-40B4-BE49-F238E27FC236}">
                <a16:creationId xmlns:a16="http://schemas.microsoft.com/office/drawing/2014/main" id="{69DF272E-CEF5-0B4F-BBC2-9D696F14C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463" y="3108451"/>
            <a:ext cx="7089462" cy="34491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8891C2-F98E-1B43-AD16-53D9B9ADBB5B}"/>
              </a:ext>
            </a:extLst>
          </p:cNvPr>
          <p:cNvSpPr txBox="1"/>
          <p:nvPr/>
        </p:nvSpPr>
        <p:spPr>
          <a:xfrm>
            <a:off x="6010596" y="1848141"/>
            <a:ext cx="170807" cy="37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BD1936-052A-8846-9CFF-16CFF7F6CBDF}"/>
              </a:ext>
            </a:extLst>
          </p:cNvPr>
          <p:cNvSpPr txBox="1"/>
          <p:nvPr/>
        </p:nvSpPr>
        <p:spPr>
          <a:xfrm>
            <a:off x="7773760" y="1848140"/>
            <a:ext cx="170807" cy="37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8994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07B6A-CE5A-9F21-5672-12D5B7E4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New?  Additional Criteria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5970C2-785C-9E35-946F-72466F7F6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52" y="867483"/>
            <a:ext cx="10056085" cy="2341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70C505-C291-614B-290D-ED5F46137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971" y="3339869"/>
            <a:ext cx="10079466" cy="256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964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A16D3-F6E9-1601-3B22-1615C6A35D6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What’s new?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40866D7-53EA-09A5-690C-773E84E4CD3F}"/>
              </a:ext>
            </a:extLst>
          </p:cNvPr>
          <p:cNvSpPr txBox="1">
            <a:spLocks/>
          </p:cNvSpPr>
          <p:nvPr/>
        </p:nvSpPr>
        <p:spPr>
          <a:xfrm>
            <a:off x="1639855" y="1573698"/>
            <a:ext cx="891229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Splitting D1 into 2 forms</a:t>
            </a:r>
          </a:p>
          <a:p>
            <a:pPr lvl="1"/>
            <a:r>
              <a:rPr lang="en-US" dirty="0"/>
              <a:t>D1a: Clinical Syndrome</a:t>
            </a:r>
          </a:p>
          <a:p>
            <a:pPr lvl="1"/>
            <a:r>
              <a:rPr lang="en-US" dirty="0"/>
              <a:t>D1b: Etiological Diagnosis and Biomarker Support</a:t>
            </a:r>
          </a:p>
          <a:p>
            <a:r>
              <a:rPr lang="en-US" dirty="0"/>
              <a:t>Added</a:t>
            </a:r>
          </a:p>
          <a:p>
            <a:pPr lvl="1"/>
            <a:r>
              <a:rPr lang="en-US" dirty="0"/>
              <a:t>Subjective Cognitive Decline (SCD)</a:t>
            </a:r>
          </a:p>
          <a:p>
            <a:pPr lvl="1"/>
            <a:r>
              <a:rPr lang="en-US" dirty="0"/>
              <a:t>Mild Behavioral Impairment (MBI)</a:t>
            </a:r>
          </a:p>
          <a:p>
            <a:r>
              <a:rPr lang="en-US" dirty="0"/>
              <a:t>Additional Criteria</a:t>
            </a:r>
          </a:p>
          <a:p>
            <a:pPr lvl="1"/>
            <a:r>
              <a:rPr lang="en-US" dirty="0"/>
              <a:t>MCI criteria</a:t>
            </a:r>
          </a:p>
          <a:p>
            <a:pPr lvl="1"/>
            <a:r>
              <a:rPr lang="en-US" dirty="0"/>
              <a:t>“Cognitive Impairment, Not MCI/Dementia” </a:t>
            </a:r>
          </a:p>
        </p:txBody>
      </p:sp>
    </p:spTree>
    <p:extLst>
      <p:ext uri="{BB962C8B-B14F-4D97-AF65-F5344CB8AC3E}">
        <p14:creationId xmlns:p14="http://schemas.microsoft.com/office/powerpoint/2010/main" val="20594130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15F4-1C17-BAEA-2D96-A0E04A48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3402"/>
            <a:ext cx="10515600" cy="1325563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993699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94A8C0-5D42-23B8-B2B9-30A11BEBF0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3072565" y="3056235"/>
            <a:ext cx="6858002" cy="7455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CCC547-01B0-2E2C-83A7-7B96550D04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390232" y="3056234"/>
            <a:ext cx="6858002" cy="74553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44958E4-3F19-9696-69CC-628EE46E3D69}"/>
              </a:ext>
            </a:extLst>
          </p:cNvPr>
          <p:cNvSpPr/>
          <p:nvPr/>
        </p:nvSpPr>
        <p:spPr>
          <a:xfrm>
            <a:off x="4434028" y="2141761"/>
            <a:ext cx="3323944" cy="1046418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899" tIns="60949" rIns="121899" bIns="60949" rtlCol="0" anchor="ctr">
            <a:spAutoFit/>
          </a:bodyPr>
          <a:lstStyle/>
          <a:p>
            <a:pPr algn="ctr">
              <a:tabLst>
                <a:tab pos="169065" algn="l"/>
              </a:tabLst>
            </a:pPr>
            <a:r>
              <a:rPr lang="en-US" sz="6000" b="1" dirty="0">
                <a:solidFill>
                  <a:srgbClr val="FDC22E"/>
                </a:solidFill>
                <a:latin typeface="Arial"/>
                <a:ea typeface="Helvetica Neue" panose="02000503000000020004" pitchFamily="2" charset="0"/>
                <a:cs typeface="Arial"/>
              </a:rPr>
              <a:t>Connect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C8D78A-FFFE-BE24-FA6F-186841938A31}"/>
              </a:ext>
            </a:extLst>
          </p:cNvPr>
          <p:cNvSpPr/>
          <p:nvPr/>
        </p:nvSpPr>
        <p:spPr>
          <a:xfrm>
            <a:off x="5211498" y="3403693"/>
            <a:ext cx="1769033" cy="608606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899" tIns="60949" rIns="121899" bIns="60949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buSzPts val="2100"/>
            </a:pPr>
            <a:r>
              <a:rPr lang="en-US" sz="2400" b="1" dirty="0">
                <a:solidFill>
                  <a:srgbClr val="30587D"/>
                </a:solidFill>
                <a:latin typeface="Arial"/>
                <a:ea typeface="Helvetica Neue"/>
                <a:cs typeface="Arial"/>
                <a:sym typeface="Helvetica Neue"/>
              </a:rPr>
              <a:t>Jeff Burns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52F3C6-1CC6-A412-CB6C-F5F1A7E2AB57}"/>
              </a:ext>
            </a:extLst>
          </p:cNvPr>
          <p:cNvSpPr/>
          <p:nvPr/>
        </p:nvSpPr>
        <p:spPr>
          <a:xfrm>
            <a:off x="4866846" y="3963936"/>
            <a:ext cx="2458324" cy="52775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899" tIns="60949" rIns="121899" bIns="60949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buSzPts val="2100"/>
            </a:pPr>
            <a:r>
              <a:rPr lang="en-US" sz="2000" dirty="0">
                <a:solidFill>
                  <a:srgbClr val="30587D"/>
                </a:solidFill>
                <a:latin typeface="Arial"/>
                <a:ea typeface="Helvetica Neue"/>
                <a:cs typeface="Arial"/>
                <a:sym typeface="Helvetica Neue"/>
              </a:rPr>
              <a:t>jburns2@kumc.edu</a:t>
            </a:r>
          </a:p>
        </p:txBody>
      </p:sp>
      <p:cxnSp>
        <p:nvCxnSpPr>
          <p:cNvPr id="28" name="Google Shape;85;p17">
            <a:extLst>
              <a:ext uri="{FF2B5EF4-FFF2-40B4-BE49-F238E27FC236}">
                <a16:creationId xmlns:a16="http://schemas.microsoft.com/office/drawing/2014/main" id="{E2AE1054-26BE-988E-95E2-71E5F20B89CC}"/>
              </a:ext>
            </a:extLst>
          </p:cNvPr>
          <p:cNvCxnSpPr>
            <a:cxnSpLocks/>
          </p:cNvCxnSpPr>
          <p:nvPr/>
        </p:nvCxnSpPr>
        <p:spPr>
          <a:xfrm flipV="1">
            <a:off x="3263278" y="4021753"/>
            <a:ext cx="5665445" cy="19459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CEFC4DD-0A71-AA1C-235C-4FA57305F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352" y="6033486"/>
            <a:ext cx="1221263" cy="525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9D85B2-5A4D-A116-F387-43EA71BB5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641" y="6007545"/>
            <a:ext cx="2607618" cy="5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1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2: Clinical Syndrome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963774-EE62-FFFA-2EBD-087B2A36E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" y="675323"/>
            <a:ext cx="6153492" cy="4537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8F056D-446E-5CD7-94B2-E39BC0B7DB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0" r="2702"/>
          <a:stretch/>
        </p:blipFill>
        <p:spPr>
          <a:xfrm>
            <a:off x="6377203" y="1569772"/>
            <a:ext cx="5716475" cy="33001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D9C034-0BC8-D96C-DEA7-4966A2BD5EAD}"/>
              </a:ext>
            </a:extLst>
          </p:cNvPr>
          <p:cNvSpPr/>
          <p:nvPr/>
        </p:nvSpPr>
        <p:spPr>
          <a:xfrm>
            <a:off x="6377202" y="3549861"/>
            <a:ext cx="5716475" cy="1505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DD1AEC-79B6-D8FC-5237-0D9AF6643DF3}"/>
              </a:ext>
            </a:extLst>
          </p:cNvPr>
          <p:cNvSpPr/>
          <p:nvPr/>
        </p:nvSpPr>
        <p:spPr>
          <a:xfrm>
            <a:off x="0" y="591606"/>
            <a:ext cx="5514698" cy="353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7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3: Contributing Conditions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B173B8-2847-B354-BC30-0172C3ABCB4B}"/>
              </a:ext>
            </a:extLst>
          </p:cNvPr>
          <p:cNvGrpSpPr/>
          <p:nvPr/>
        </p:nvGrpSpPr>
        <p:grpSpPr>
          <a:xfrm>
            <a:off x="283271" y="735889"/>
            <a:ext cx="5745870" cy="5464333"/>
            <a:chOff x="283271" y="735889"/>
            <a:chExt cx="4930950" cy="47985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2084EF0-9171-8183-87B6-3DE07CE04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271" y="735889"/>
              <a:ext cx="4930950" cy="320000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6676E71-300F-9399-5CE3-CF07EE5866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112" b="64087"/>
            <a:stretch/>
          </p:blipFill>
          <p:spPr>
            <a:xfrm>
              <a:off x="283271" y="3935897"/>
              <a:ext cx="4930950" cy="159851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89BEAA-ADD4-DB0C-D43E-CBAD55A51998}"/>
              </a:ext>
            </a:extLst>
          </p:cNvPr>
          <p:cNvGrpSpPr/>
          <p:nvPr/>
        </p:nvGrpSpPr>
        <p:grpSpPr>
          <a:xfrm>
            <a:off x="6096000" y="1952686"/>
            <a:ext cx="6048648" cy="4247536"/>
            <a:chOff x="6096000" y="1952686"/>
            <a:chExt cx="6048648" cy="424753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79A81D3-8E91-F212-DA9D-302BDBDCC4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5792"/>
            <a:stretch/>
          </p:blipFill>
          <p:spPr>
            <a:xfrm>
              <a:off x="6096000" y="2241242"/>
              <a:ext cx="6048648" cy="395898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8F5957B-D7C1-1C30-08E2-FEB360B29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1952686"/>
              <a:ext cx="6036282" cy="288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0832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A16D3-F6E9-1601-3B22-1615C6A35D6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What’s new?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40866D7-53EA-09A5-690C-773E84E4CD3F}"/>
              </a:ext>
            </a:extLst>
          </p:cNvPr>
          <p:cNvSpPr txBox="1">
            <a:spLocks/>
          </p:cNvSpPr>
          <p:nvPr/>
        </p:nvSpPr>
        <p:spPr>
          <a:xfrm>
            <a:off x="1639855" y="1573698"/>
            <a:ext cx="891229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Splitting D1 into 2 forms</a:t>
            </a:r>
          </a:p>
          <a:p>
            <a:pPr lvl="1"/>
            <a:r>
              <a:rPr lang="en-US" dirty="0"/>
              <a:t>D1a: Clinical Syndrome</a:t>
            </a:r>
          </a:p>
          <a:p>
            <a:pPr lvl="1"/>
            <a:r>
              <a:rPr lang="en-US" dirty="0"/>
              <a:t>D1b: Etiological Diagnosis and Biomarker Support</a:t>
            </a:r>
          </a:p>
          <a:p>
            <a:r>
              <a:rPr lang="en-US" dirty="0"/>
              <a:t>Added</a:t>
            </a:r>
          </a:p>
          <a:p>
            <a:pPr lvl="1"/>
            <a:r>
              <a:rPr lang="en-US" dirty="0"/>
              <a:t>Subjective Cognitive Decline (SCD)</a:t>
            </a:r>
          </a:p>
          <a:p>
            <a:pPr lvl="1"/>
            <a:r>
              <a:rPr lang="en-US" dirty="0"/>
              <a:t>Mild Behavioral Impairment (MBI)</a:t>
            </a:r>
          </a:p>
          <a:p>
            <a:r>
              <a:rPr lang="en-US" dirty="0"/>
              <a:t>Additional Criteria</a:t>
            </a:r>
          </a:p>
          <a:p>
            <a:pPr lvl="1"/>
            <a:r>
              <a:rPr lang="en-US" dirty="0"/>
              <a:t>MCI criteria</a:t>
            </a:r>
          </a:p>
          <a:p>
            <a:pPr lvl="1"/>
            <a:r>
              <a:rPr lang="en-US" dirty="0"/>
              <a:t>“Cognitive Impairment, Not MCI/Dementia” </a:t>
            </a:r>
          </a:p>
        </p:txBody>
      </p:sp>
    </p:spTree>
    <p:extLst>
      <p:ext uri="{BB962C8B-B14F-4D97-AF65-F5344CB8AC3E}">
        <p14:creationId xmlns:p14="http://schemas.microsoft.com/office/powerpoint/2010/main" val="311686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8C11491-5064-BD7D-9FC9-25804E486E03}"/>
              </a:ext>
            </a:extLst>
          </p:cNvPr>
          <p:cNvGrpSpPr/>
          <p:nvPr/>
        </p:nvGrpSpPr>
        <p:grpSpPr>
          <a:xfrm>
            <a:off x="414154" y="555039"/>
            <a:ext cx="5514698" cy="6249988"/>
            <a:chOff x="95590" y="79398"/>
            <a:chExt cx="4600296" cy="48769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28782CC-B9E5-893C-0198-FA34E5F5F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590" y="79398"/>
              <a:ext cx="4600296" cy="354582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2A1BA53-1C8B-DEE8-A5B5-B1B5442ECA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6156"/>
            <a:stretch/>
          </p:blipFill>
          <p:spPr>
            <a:xfrm>
              <a:off x="95590" y="3625218"/>
              <a:ext cx="4600296" cy="133109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06AC98-22CF-DCC1-8E88-F7D10A61E772}"/>
              </a:ext>
            </a:extLst>
          </p:cNvPr>
          <p:cNvGrpSpPr/>
          <p:nvPr/>
        </p:nvGrpSpPr>
        <p:grpSpPr>
          <a:xfrm>
            <a:off x="6447995" y="477848"/>
            <a:ext cx="5156036" cy="6327179"/>
            <a:chOff x="5827882" y="238680"/>
            <a:chExt cx="4659783" cy="610137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74ECF3-2104-40A1-1F15-C01AE453A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27882" y="1935491"/>
              <a:ext cx="4659783" cy="196077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E767D01-B1DF-4670-E396-DF57DB1C0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7882" y="3807834"/>
              <a:ext cx="4600296" cy="253221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640822-C724-09CD-13D0-95257B44CE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4110"/>
            <a:stretch/>
          </p:blipFill>
          <p:spPr>
            <a:xfrm>
              <a:off x="5827882" y="238680"/>
              <a:ext cx="4659782" cy="1718751"/>
            </a:xfrm>
            <a:prstGeom prst="rect">
              <a:avLst/>
            </a:prstGeom>
          </p:spPr>
        </p:pic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1: Level of Impairment</a:t>
            </a:r>
          </a:p>
        </p:txBody>
      </p:sp>
    </p:spTree>
    <p:extLst>
      <p:ext uri="{BB962C8B-B14F-4D97-AF65-F5344CB8AC3E}">
        <p14:creationId xmlns:p14="http://schemas.microsoft.com/office/powerpoint/2010/main" val="3617491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8782CC-B9E5-893C-0198-FA34E5F5F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906"/>
          <a:stretch/>
        </p:blipFill>
        <p:spPr>
          <a:xfrm>
            <a:off x="414154" y="555040"/>
            <a:ext cx="5514698" cy="1503836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1: Level of Impairment</a:t>
            </a:r>
          </a:p>
        </p:txBody>
      </p:sp>
    </p:spTree>
    <p:extLst>
      <p:ext uri="{BB962C8B-B14F-4D97-AF65-F5344CB8AC3E}">
        <p14:creationId xmlns:p14="http://schemas.microsoft.com/office/powerpoint/2010/main" val="1887907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934ba0-d0c8-4ff1-b39d-50890708cb62">
      <Terms xmlns="http://schemas.microsoft.com/office/infopath/2007/PartnerControls"/>
    </lcf76f155ced4ddcb4097134ff3c332f>
    <TaxCatchAll xmlns="ab06a5aa-8e31-4bdb-9b13-38c58a92ec8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BEFEFAD17A4B43A8378381BF28CF4F" ma:contentTypeVersion="16" ma:contentTypeDescription="Create a new document." ma:contentTypeScope="" ma:versionID="e4851534dfbc4b7da73e124283ec1382">
  <xsd:schema xmlns:xsd="http://www.w3.org/2001/XMLSchema" xmlns:xs="http://www.w3.org/2001/XMLSchema" xmlns:p="http://schemas.microsoft.com/office/2006/metadata/properties" xmlns:ns2="38934ba0-d0c8-4ff1-b39d-50890708cb62" xmlns:ns3="ab06a5aa-8e31-4bdb-9b13-38c58a92ec8a" xmlns:ns4="ab274330-b409-4ff8-b8ad-c1dc18cc66a1" targetNamespace="http://schemas.microsoft.com/office/2006/metadata/properties" ma:root="true" ma:fieldsID="8af7f2c77bcb90cfcdf1e5a8b6f25dda" ns2:_="" ns3:_="" ns4:_="">
    <xsd:import namespace="38934ba0-d0c8-4ff1-b39d-50890708cb62"/>
    <xsd:import namespace="ab06a5aa-8e31-4bdb-9b13-38c58a92ec8a"/>
    <xsd:import namespace="ab274330-b409-4ff8-b8ad-c1dc18cc6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34ba0-d0c8-4ff1-b39d-50890708cb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6a5aa-8e31-4bdb-9b13-38c58a92ec8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846acf4-3181-4eb1-9820-99773aa5b63f}" ma:internalName="TaxCatchAll" ma:showField="CatchAllData" ma:web="ab274330-b409-4ff8-b8ad-c1dc18cc66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74330-b409-4ff8-b8ad-c1dc18cc66a1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5E2546-0768-48CF-9EEA-8BD953ECF5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0FC76E-F35C-468B-A3A8-82868570C98E}">
  <ds:schemaRefs>
    <ds:schemaRef ds:uri="http://schemas.microsoft.com/office/2006/metadata/properties"/>
    <ds:schemaRef ds:uri="http://schemas.microsoft.com/office/infopath/2007/PartnerControls"/>
    <ds:schemaRef ds:uri="38934ba0-d0c8-4ff1-b39d-50890708cb62"/>
    <ds:schemaRef ds:uri="ab06a5aa-8e31-4bdb-9b13-38c58a92ec8a"/>
  </ds:schemaRefs>
</ds:datastoreItem>
</file>

<file path=customXml/itemProps3.xml><?xml version="1.0" encoding="utf-8"?>
<ds:datastoreItem xmlns:ds="http://schemas.openxmlformats.org/officeDocument/2006/customXml" ds:itemID="{22FA03D9-56AA-4C13-A948-1F3FE8C144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934ba0-d0c8-4ff1-b39d-50890708cb62"/>
    <ds:schemaRef ds:uri="ab06a5aa-8e31-4bdb-9b13-38c58a92ec8a"/>
    <ds:schemaRef ds:uri="ab274330-b409-4ff8-b8ad-c1dc18cc6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885</Words>
  <Application>Microsoft Office PowerPoint</Application>
  <PresentationFormat>Widescreen</PresentationFormat>
  <Paragraphs>116</Paragraphs>
  <Slides>49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Helvetica Neue</vt:lpstr>
      <vt:lpstr>Wingdings</vt:lpstr>
      <vt:lpstr>Office Theme</vt:lpstr>
      <vt:lpstr>Form D1a: Clinical Syndrome</vt:lpstr>
      <vt:lpstr>PowerPoint Presentation</vt:lpstr>
      <vt:lpstr>PowerPoint Presentation</vt:lpstr>
      <vt:lpstr>Section 1: Level of Impairment</vt:lpstr>
      <vt:lpstr>Section 2: Clinical Syndrome</vt:lpstr>
      <vt:lpstr>Section 3: Contributing Conditions</vt:lpstr>
      <vt:lpstr>PowerPoint Presentation</vt:lpstr>
      <vt:lpstr>Section 1: Level of Impairment</vt:lpstr>
      <vt:lpstr>Section 1: Level of Impairment</vt:lpstr>
      <vt:lpstr>Section 1: Level of Impairment</vt:lpstr>
      <vt:lpstr>Section 1: Level of Impairment</vt:lpstr>
      <vt:lpstr>Section 1: Level of Impairment</vt:lpstr>
      <vt:lpstr>Section 1: Level of Impairment</vt:lpstr>
      <vt:lpstr>Section 1: Level of Impairment</vt:lpstr>
      <vt:lpstr>Section 1: Level of Impairment</vt:lpstr>
      <vt:lpstr>Section 1: Level of Impairment</vt:lpstr>
      <vt:lpstr>Section 1: Level of Impairment</vt:lpstr>
      <vt:lpstr>Section 1: Level of Impairment</vt:lpstr>
      <vt:lpstr>Section 1: Level of Impairment</vt:lpstr>
      <vt:lpstr>Section 1: Level of Impairment</vt:lpstr>
      <vt:lpstr>Section 1: Level of Impairment</vt:lpstr>
      <vt:lpstr>Section 1: Level of Impairment</vt:lpstr>
      <vt:lpstr>Section 2: Clinical Syndrome</vt:lpstr>
      <vt:lpstr>Section 2: Clinical Syndrome</vt:lpstr>
      <vt:lpstr>Section 2: Clinical Syndrome</vt:lpstr>
      <vt:lpstr>Section 2: Clinical Syndrome</vt:lpstr>
      <vt:lpstr>Section 3: Contributing Conditions</vt:lpstr>
      <vt:lpstr>Section 3: Contributing Conditions</vt:lpstr>
      <vt:lpstr>Section 3: Contributing Conditions</vt:lpstr>
      <vt:lpstr>Section 3: Contributing Conditions</vt:lpstr>
      <vt:lpstr>D1a Subjective Cognitive Decline (SCD) and Self Reported Symptom Items</vt:lpstr>
      <vt:lpstr>Subjective Symptoms and SCD in UDS4</vt:lpstr>
      <vt:lpstr>PowerPoint Presentation</vt:lpstr>
      <vt:lpstr>PowerPoint Presentation</vt:lpstr>
      <vt:lpstr>PowerPoint Presentation</vt:lpstr>
      <vt:lpstr>PowerPoint Presentation</vt:lpstr>
      <vt:lpstr>D1a Mild Behavioral Impairment (MBI)</vt:lpstr>
      <vt:lpstr>Case Study</vt:lpstr>
      <vt:lpstr>PowerPoint Presentation</vt:lpstr>
      <vt:lpstr>PowerPoint Presentation</vt:lpstr>
      <vt:lpstr>Case Study alternative 1</vt:lpstr>
      <vt:lpstr>PowerPoint Presentation</vt:lpstr>
      <vt:lpstr>Case Study alternative 2</vt:lpstr>
      <vt:lpstr>PowerPoint Presentation</vt:lpstr>
      <vt:lpstr>PowerPoint Presentation</vt:lpstr>
      <vt:lpstr>What’s New?  Additional Criteria</vt:lpstr>
      <vt:lpstr>PowerPoint Presentation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Burns</dc:creator>
  <cp:lastModifiedBy>NATL ALZHEIMERS COORD CENTER</cp:lastModifiedBy>
  <cp:revision>3</cp:revision>
  <dcterms:created xsi:type="dcterms:W3CDTF">2024-04-25T14:01:54Z</dcterms:created>
  <dcterms:modified xsi:type="dcterms:W3CDTF">2024-05-23T07:11:19Z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0x01010058BEFEFAD17A4B43A8378381BF28CF4F</vt:lpwstr>
  </property>
  <property fmtid="{D5CDD505-2E9C-101B-9397-08002B2CF9AE}" pid="3" name="MediaServiceImageTags">
    <vt:lpwstr/>
  </property>
</Properties>
</file>