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651" r:id="rId2"/>
    <p:sldId id="1666" r:id="rId3"/>
    <p:sldId id="1658" r:id="rId4"/>
    <p:sldId id="277" r:id="rId5"/>
    <p:sldId id="278" r:id="rId6"/>
    <p:sldId id="279" r:id="rId7"/>
    <p:sldId id="1668" r:id="rId8"/>
    <p:sldId id="1667" r:id="rId9"/>
    <p:sldId id="285" r:id="rId10"/>
    <p:sldId id="282" r:id="rId11"/>
    <p:sldId id="1672" r:id="rId12"/>
    <p:sldId id="1670" r:id="rId13"/>
    <p:sldId id="1674" r:id="rId14"/>
    <p:sldId id="1673" r:id="rId15"/>
    <p:sldId id="1675" r:id="rId16"/>
    <p:sldId id="1671" r:id="rId17"/>
    <p:sldId id="284" r:id="rId18"/>
    <p:sldId id="16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4D16E0-5248-4FF5-AEE7-8161186E5015}" v="10" dt="2024-05-13T22:45:54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0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Burns" userId="491955c5-a7c1-40e5-83b1-7e5202bb727d" providerId="ADAL" clId="{E0407585-D090-4272-AF17-6A685A1FD0F4}"/>
    <pc:docChg chg="undo custSel addSld delSld modSld sldOrd">
      <pc:chgData name="Jeff Burns" userId="491955c5-a7c1-40e5-83b1-7e5202bb727d" providerId="ADAL" clId="{E0407585-D090-4272-AF17-6A685A1FD0F4}" dt="2024-05-09T15:35:31.410" v="2356" actId="1076"/>
      <pc:docMkLst>
        <pc:docMk/>
      </pc:docMkLst>
      <pc:sldChg chg="del">
        <pc:chgData name="Jeff Burns" userId="491955c5-a7c1-40e5-83b1-7e5202bb727d" providerId="ADAL" clId="{E0407585-D090-4272-AF17-6A685A1FD0F4}" dt="2024-05-08T17:59:19.473" v="11" actId="47"/>
        <pc:sldMkLst>
          <pc:docMk/>
          <pc:sldMk cId="199279731" sldId="257"/>
        </pc:sldMkLst>
      </pc:sldChg>
      <pc:sldChg chg="del">
        <pc:chgData name="Jeff Burns" userId="491955c5-a7c1-40e5-83b1-7e5202bb727d" providerId="ADAL" clId="{E0407585-D090-4272-AF17-6A685A1FD0F4}" dt="2024-05-08T17:59:54.255" v="16" actId="47"/>
        <pc:sldMkLst>
          <pc:docMk/>
          <pc:sldMk cId="3282286484" sldId="258"/>
        </pc:sldMkLst>
      </pc:sldChg>
      <pc:sldChg chg="addSp delSp modSp del mod">
        <pc:chgData name="Jeff Burns" userId="491955c5-a7c1-40e5-83b1-7e5202bb727d" providerId="ADAL" clId="{E0407585-D090-4272-AF17-6A685A1FD0F4}" dt="2024-05-08T18:00:48.449" v="21" actId="47"/>
        <pc:sldMkLst>
          <pc:docMk/>
          <pc:sldMk cId="965745829" sldId="259"/>
        </pc:sldMkLst>
        <pc:spChg chg="del">
          <ac:chgData name="Jeff Burns" userId="491955c5-a7c1-40e5-83b1-7e5202bb727d" providerId="ADAL" clId="{E0407585-D090-4272-AF17-6A685A1FD0F4}" dt="2024-05-08T18:00:44.445" v="19" actId="21"/>
          <ac:spMkLst>
            <pc:docMk/>
            <pc:sldMk cId="965745829" sldId="259"/>
            <ac:spMk id="2" creationId="{31BA9D3A-D3F7-7192-CDBC-B00340E3F77A}"/>
          </ac:spMkLst>
        </pc:spChg>
        <pc:spChg chg="del">
          <ac:chgData name="Jeff Burns" userId="491955c5-a7c1-40e5-83b1-7e5202bb727d" providerId="ADAL" clId="{E0407585-D090-4272-AF17-6A685A1FD0F4}" dt="2024-05-08T18:00:44.445" v="19" actId="21"/>
          <ac:spMkLst>
            <pc:docMk/>
            <pc:sldMk cId="965745829" sldId="259"/>
            <ac:spMk id="4" creationId="{D0277BCA-8B25-C837-D94C-0EDE0B6E4451}"/>
          </ac:spMkLst>
        </pc:spChg>
        <pc:spChg chg="add mod">
          <ac:chgData name="Jeff Burns" userId="491955c5-a7c1-40e5-83b1-7e5202bb727d" providerId="ADAL" clId="{E0407585-D090-4272-AF17-6A685A1FD0F4}" dt="2024-05-08T18:00:44.445" v="19" actId="21"/>
          <ac:spMkLst>
            <pc:docMk/>
            <pc:sldMk cId="965745829" sldId="259"/>
            <ac:spMk id="6" creationId="{8A54AB8D-5298-1689-991F-FB1F4CAEEE89}"/>
          </ac:spMkLst>
        </pc:spChg>
        <pc:spChg chg="add mod">
          <ac:chgData name="Jeff Burns" userId="491955c5-a7c1-40e5-83b1-7e5202bb727d" providerId="ADAL" clId="{E0407585-D090-4272-AF17-6A685A1FD0F4}" dt="2024-05-08T18:00:44.445" v="19" actId="21"/>
          <ac:spMkLst>
            <pc:docMk/>
            <pc:sldMk cId="965745829" sldId="259"/>
            <ac:spMk id="8" creationId="{BC3C010F-741B-4590-8B2F-93B5F51DF993}"/>
          </ac:spMkLst>
        </pc:spChg>
      </pc:sldChg>
      <pc:sldChg chg="ord">
        <pc:chgData name="Jeff Burns" userId="491955c5-a7c1-40e5-83b1-7e5202bb727d" providerId="ADAL" clId="{E0407585-D090-4272-AF17-6A685A1FD0F4}" dt="2024-05-08T21:23:02.728" v="248"/>
        <pc:sldMkLst>
          <pc:docMk/>
          <pc:sldMk cId="996734762" sldId="260"/>
        </pc:sldMkLst>
      </pc:sldChg>
      <pc:sldChg chg="addSp modSp add del mod modAnim">
        <pc:chgData name="Jeff Burns" userId="491955c5-a7c1-40e5-83b1-7e5202bb727d" providerId="ADAL" clId="{E0407585-D090-4272-AF17-6A685A1FD0F4}" dt="2024-05-09T14:40:27.844" v="1323"/>
        <pc:sldMkLst>
          <pc:docMk/>
          <pc:sldMk cId="2678371315" sldId="262"/>
        </pc:sldMkLst>
        <pc:spChg chg="add mod">
          <ac:chgData name="Jeff Burns" userId="491955c5-a7c1-40e5-83b1-7e5202bb727d" providerId="ADAL" clId="{E0407585-D090-4272-AF17-6A685A1FD0F4}" dt="2024-05-09T14:40:06.224" v="1322" actId="1076"/>
          <ac:spMkLst>
            <pc:docMk/>
            <pc:sldMk cId="2678371315" sldId="262"/>
            <ac:spMk id="4" creationId="{7ADD1AEC-79B6-D8FC-5237-0D9AF6643DF3}"/>
          </ac:spMkLst>
        </pc:spChg>
      </pc:sldChg>
      <pc:sldChg chg="ord">
        <pc:chgData name="Jeff Burns" userId="491955c5-a7c1-40e5-83b1-7e5202bb727d" providerId="ADAL" clId="{E0407585-D090-4272-AF17-6A685A1FD0F4}" dt="2024-05-08T21:24:01.802" v="253" actId="20578"/>
        <pc:sldMkLst>
          <pc:docMk/>
          <pc:sldMk cId="480832125" sldId="263"/>
        </pc:sldMkLst>
      </pc:sldChg>
      <pc:sldChg chg="modTransition">
        <pc:chgData name="Jeff Burns" userId="491955c5-a7c1-40e5-83b1-7e5202bb727d" providerId="ADAL" clId="{E0407585-D090-4272-AF17-6A685A1FD0F4}" dt="2024-05-09T14:42:55.294" v="1345"/>
        <pc:sldMkLst>
          <pc:docMk/>
          <pc:sldMk cId="3617491436" sldId="264"/>
        </pc:sldMkLst>
      </pc:sldChg>
      <pc:sldChg chg="modTransition">
        <pc:chgData name="Jeff Burns" userId="491955c5-a7c1-40e5-83b1-7e5202bb727d" providerId="ADAL" clId="{E0407585-D090-4272-AF17-6A685A1FD0F4}" dt="2024-05-09T14:42:55.294" v="1345"/>
        <pc:sldMkLst>
          <pc:docMk/>
          <pc:sldMk cId="1887907854" sldId="265"/>
        </pc:sldMkLst>
      </pc:sldChg>
      <pc:sldChg chg="delSp mod modTransition delAnim">
        <pc:chgData name="Jeff Burns" userId="491955c5-a7c1-40e5-83b1-7e5202bb727d" providerId="ADAL" clId="{E0407585-D090-4272-AF17-6A685A1FD0F4}" dt="2024-05-09T14:44:19.442" v="1346" actId="478"/>
        <pc:sldMkLst>
          <pc:docMk/>
          <pc:sldMk cId="1484751568" sldId="272"/>
        </pc:sldMkLst>
        <pc:spChg chg="del">
          <ac:chgData name="Jeff Burns" userId="491955c5-a7c1-40e5-83b1-7e5202bb727d" providerId="ADAL" clId="{E0407585-D090-4272-AF17-6A685A1FD0F4}" dt="2024-05-09T14:44:19.442" v="1346" actId="478"/>
          <ac:spMkLst>
            <pc:docMk/>
            <pc:sldMk cId="1484751568" sldId="272"/>
            <ac:spMk id="2" creationId="{02A363BB-2232-A9B7-21C5-F133B820A74F}"/>
          </ac:spMkLst>
        </pc:spChg>
      </pc:sldChg>
      <pc:sldChg chg="modTransition">
        <pc:chgData name="Jeff Burns" userId="491955c5-a7c1-40e5-83b1-7e5202bb727d" providerId="ADAL" clId="{E0407585-D090-4272-AF17-6A685A1FD0F4}" dt="2024-05-09T14:45:57.426" v="1356"/>
        <pc:sldMkLst>
          <pc:docMk/>
          <pc:sldMk cId="4220550003" sldId="273"/>
        </pc:sldMkLst>
      </pc:sldChg>
      <pc:sldChg chg="delSp modSp mod">
        <pc:chgData name="Jeff Burns" userId="491955c5-a7c1-40e5-83b1-7e5202bb727d" providerId="ADAL" clId="{E0407585-D090-4272-AF17-6A685A1FD0F4}" dt="2024-05-09T14:46:51.867" v="1382" actId="1076"/>
        <pc:sldMkLst>
          <pc:docMk/>
          <pc:sldMk cId="3228827557" sldId="274"/>
        </pc:sldMkLst>
        <pc:spChg chg="mod">
          <ac:chgData name="Jeff Burns" userId="491955c5-a7c1-40e5-83b1-7e5202bb727d" providerId="ADAL" clId="{E0407585-D090-4272-AF17-6A685A1FD0F4}" dt="2024-05-09T14:46:51.867" v="1382" actId="1076"/>
          <ac:spMkLst>
            <pc:docMk/>
            <pc:sldMk cId="3228827557" sldId="274"/>
            <ac:spMk id="2" creationId="{365701FB-27B3-567D-6C01-D70F12072831}"/>
          </ac:spMkLst>
        </pc:spChg>
        <pc:spChg chg="del">
          <ac:chgData name="Jeff Burns" userId="491955c5-a7c1-40e5-83b1-7e5202bb727d" providerId="ADAL" clId="{E0407585-D090-4272-AF17-6A685A1FD0F4}" dt="2024-05-09T14:46:48.154" v="1381" actId="478"/>
          <ac:spMkLst>
            <pc:docMk/>
            <pc:sldMk cId="3228827557" sldId="274"/>
            <ac:spMk id="4" creationId="{196CD1F2-588B-1A8D-EF9C-6DF7640C3E95}"/>
          </ac:spMkLst>
        </pc:spChg>
      </pc:sldChg>
      <pc:sldChg chg="modSp del mod">
        <pc:chgData name="Jeff Burns" userId="491955c5-a7c1-40e5-83b1-7e5202bb727d" providerId="ADAL" clId="{E0407585-D090-4272-AF17-6A685A1FD0F4}" dt="2024-05-08T21:28:39.137" v="334" actId="47"/>
        <pc:sldMkLst>
          <pc:docMk/>
          <pc:sldMk cId="294208030" sldId="275"/>
        </pc:sldMkLst>
        <pc:spChg chg="mod">
          <ac:chgData name="Jeff Burns" userId="491955c5-a7c1-40e5-83b1-7e5202bb727d" providerId="ADAL" clId="{E0407585-D090-4272-AF17-6A685A1FD0F4}" dt="2024-05-08T21:27:49.514" v="283" actId="6549"/>
          <ac:spMkLst>
            <pc:docMk/>
            <pc:sldMk cId="294208030" sldId="275"/>
            <ac:spMk id="3" creationId="{1BABD82C-1AB7-4878-5975-2F506AC05304}"/>
          </ac:spMkLst>
        </pc:spChg>
      </pc:sldChg>
      <pc:sldChg chg="delSp del mod">
        <pc:chgData name="Jeff Burns" userId="491955c5-a7c1-40e5-83b1-7e5202bb727d" providerId="ADAL" clId="{E0407585-D090-4272-AF17-6A685A1FD0F4}" dt="2024-05-08T21:29:28.696" v="382" actId="47"/>
        <pc:sldMkLst>
          <pc:docMk/>
          <pc:sldMk cId="2256666991" sldId="276"/>
        </pc:sldMkLst>
        <pc:picChg chg="del">
          <ac:chgData name="Jeff Burns" userId="491955c5-a7c1-40e5-83b1-7e5202bb727d" providerId="ADAL" clId="{E0407585-D090-4272-AF17-6A685A1FD0F4}" dt="2024-05-08T21:29:14.571" v="378" actId="21"/>
          <ac:picMkLst>
            <pc:docMk/>
            <pc:sldMk cId="2256666991" sldId="276"/>
            <ac:picMk id="5" creationId="{1BD342EF-B37B-65F9-97AA-542DE6D53ACC}"/>
          </ac:picMkLst>
        </pc:picChg>
        <pc:picChg chg="del">
          <ac:chgData name="Jeff Burns" userId="491955c5-a7c1-40e5-83b1-7e5202bb727d" providerId="ADAL" clId="{E0407585-D090-4272-AF17-6A685A1FD0F4}" dt="2024-05-08T21:29:14.571" v="378" actId="21"/>
          <ac:picMkLst>
            <pc:docMk/>
            <pc:sldMk cId="2256666991" sldId="276"/>
            <ac:picMk id="7" creationId="{226B2CBD-3EC4-D5C2-786E-B8DB4ECF30DB}"/>
          </ac:picMkLst>
        </pc:picChg>
      </pc:sldChg>
      <pc:sldChg chg="modSp mod">
        <pc:chgData name="Jeff Burns" userId="491955c5-a7c1-40e5-83b1-7e5202bb727d" providerId="ADAL" clId="{E0407585-D090-4272-AF17-6A685A1FD0F4}" dt="2024-05-09T15:04:02.779" v="1848" actId="12"/>
        <pc:sldMkLst>
          <pc:docMk/>
          <pc:sldMk cId="1512676704" sldId="277"/>
        </pc:sldMkLst>
        <pc:spChg chg="mod">
          <ac:chgData name="Jeff Burns" userId="491955c5-a7c1-40e5-83b1-7e5202bb727d" providerId="ADAL" clId="{E0407585-D090-4272-AF17-6A685A1FD0F4}" dt="2024-05-09T15:03:49.293" v="1847" actId="12"/>
          <ac:spMkLst>
            <pc:docMk/>
            <pc:sldMk cId="1512676704" sldId="277"/>
            <ac:spMk id="3" creationId="{98DA69F1-539D-A81A-28ED-0095E8137A69}"/>
          </ac:spMkLst>
        </pc:spChg>
        <pc:spChg chg="mod">
          <ac:chgData name="Jeff Burns" userId="491955c5-a7c1-40e5-83b1-7e5202bb727d" providerId="ADAL" clId="{E0407585-D090-4272-AF17-6A685A1FD0F4}" dt="2024-05-09T15:04:02.779" v="1848" actId="12"/>
          <ac:spMkLst>
            <pc:docMk/>
            <pc:sldMk cId="1512676704" sldId="277"/>
            <ac:spMk id="8" creationId="{A8631204-14FF-447F-D48E-00607B6E91E6}"/>
          </ac:spMkLst>
        </pc:spChg>
      </pc:sldChg>
      <pc:sldChg chg="addSp delSp modSp mod delAnim modAnim">
        <pc:chgData name="Jeff Burns" userId="491955c5-a7c1-40e5-83b1-7e5202bb727d" providerId="ADAL" clId="{E0407585-D090-4272-AF17-6A685A1FD0F4}" dt="2024-05-09T15:33:59.279" v="2304" actId="404"/>
        <pc:sldMkLst>
          <pc:docMk/>
          <pc:sldMk cId="244308192" sldId="278"/>
        </pc:sldMkLst>
        <pc:spChg chg="add mod">
          <ac:chgData name="Jeff Burns" userId="491955c5-a7c1-40e5-83b1-7e5202bb727d" providerId="ADAL" clId="{E0407585-D090-4272-AF17-6A685A1FD0F4}" dt="2024-05-09T15:20:24.328" v="2146" actId="1036"/>
          <ac:spMkLst>
            <pc:docMk/>
            <pc:sldMk cId="244308192" sldId="278"/>
            <ac:spMk id="2" creationId="{1BAE1937-8EB2-2B41-53B9-E8EC87EA6A2A}"/>
          </ac:spMkLst>
        </pc:spChg>
        <pc:spChg chg="add mod">
          <ac:chgData name="Jeff Burns" userId="491955c5-a7c1-40e5-83b1-7e5202bb727d" providerId="ADAL" clId="{E0407585-D090-4272-AF17-6A685A1FD0F4}" dt="2024-05-09T15:20:33.700" v="2148" actId="1076"/>
          <ac:spMkLst>
            <pc:docMk/>
            <pc:sldMk cId="244308192" sldId="278"/>
            <ac:spMk id="4" creationId="{0171064F-4E3C-9710-0872-81FC66343312}"/>
          </ac:spMkLst>
        </pc:spChg>
        <pc:spChg chg="add del mod">
          <ac:chgData name="Jeff Burns" userId="491955c5-a7c1-40e5-83b1-7e5202bb727d" providerId="ADAL" clId="{E0407585-D090-4272-AF17-6A685A1FD0F4}" dt="2024-05-09T15:21:34.457" v="2163" actId="478"/>
          <ac:spMkLst>
            <pc:docMk/>
            <pc:sldMk cId="244308192" sldId="278"/>
            <ac:spMk id="6" creationId="{980478D3-55B5-129D-D50C-27AAB2B05D4D}"/>
          </ac:spMkLst>
        </pc:spChg>
        <pc:spChg chg="add del mod">
          <ac:chgData name="Jeff Burns" userId="491955c5-a7c1-40e5-83b1-7e5202bb727d" providerId="ADAL" clId="{E0407585-D090-4272-AF17-6A685A1FD0F4}" dt="2024-05-09T15:21:36.671" v="2164" actId="478"/>
          <ac:spMkLst>
            <pc:docMk/>
            <pc:sldMk cId="244308192" sldId="278"/>
            <ac:spMk id="8" creationId="{61682F08-ED77-BBEF-16D6-7829935F6A80}"/>
          </ac:spMkLst>
        </pc:spChg>
        <pc:spChg chg="add mod">
          <ac:chgData name="Jeff Burns" userId="491955c5-a7c1-40e5-83b1-7e5202bb727d" providerId="ADAL" clId="{E0407585-D090-4272-AF17-6A685A1FD0F4}" dt="2024-05-09T15:21:02.890" v="2154" actId="1076"/>
          <ac:spMkLst>
            <pc:docMk/>
            <pc:sldMk cId="244308192" sldId="278"/>
            <ac:spMk id="9" creationId="{E67E8138-5E85-1297-9C45-5A044F83EA9C}"/>
          </ac:spMkLst>
        </pc:spChg>
        <pc:spChg chg="add mod">
          <ac:chgData name="Jeff Burns" userId="491955c5-a7c1-40e5-83b1-7e5202bb727d" providerId="ADAL" clId="{E0407585-D090-4272-AF17-6A685A1FD0F4}" dt="2024-05-09T15:21:25.988" v="2160" actId="1076"/>
          <ac:spMkLst>
            <pc:docMk/>
            <pc:sldMk cId="244308192" sldId="278"/>
            <ac:spMk id="10" creationId="{7CB0E512-4C7A-BBB0-4382-91BC52C261B7}"/>
          </ac:spMkLst>
        </pc:spChg>
        <pc:spChg chg="add mod">
          <ac:chgData name="Jeff Burns" userId="491955c5-a7c1-40e5-83b1-7e5202bb727d" providerId="ADAL" clId="{E0407585-D090-4272-AF17-6A685A1FD0F4}" dt="2024-05-09T15:21:15.368" v="2157" actId="1076"/>
          <ac:spMkLst>
            <pc:docMk/>
            <pc:sldMk cId="244308192" sldId="278"/>
            <ac:spMk id="11" creationId="{CB433FF1-14C3-3336-574C-C2474F035C29}"/>
          </ac:spMkLst>
        </pc:spChg>
        <pc:spChg chg="mod">
          <ac:chgData name="Jeff Burns" userId="491955c5-a7c1-40e5-83b1-7e5202bb727d" providerId="ADAL" clId="{E0407585-D090-4272-AF17-6A685A1FD0F4}" dt="2024-05-09T15:33:59.279" v="2304" actId="404"/>
          <ac:spMkLst>
            <pc:docMk/>
            <pc:sldMk cId="244308192" sldId="278"/>
            <ac:spMk id="14" creationId="{A9976215-7DA0-4984-AA31-2CC8D4423381}"/>
          </ac:spMkLst>
        </pc:spChg>
        <pc:grpChg chg="mod">
          <ac:chgData name="Jeff Burns" userId="491955c5-a7c1-40e5-83b1-7e5202bb727d" providerId="ADAL" clId="{E0407585-D090-4272-AF17-6A685A1FD0F4}" dt="2024-05-09T15:21:31.578" v="2162" actId="1076"/>
          <ac:grpSpMkLst>
            <pc:docMk/>
            <pc:sldMk cId="244308192" sldId="278"/>
            <ac:grpSpMk id="18" creationId="{58473DCE-5BFC-6AA6-8E6D-4685E1731952}"/>
          </ac:grpSpMkLst>
        </pc:grpChg>
      </pc:sldChg>
      <pc:sldChg chg="addSp delSp modSp mod modAnim">
        <pc:chgData name="Jeff Burns" userId="491955c5-a7c1-40e5-83b1-7e5202bb727d" providerId="ADAL" clId="{E0407585-D090-4272-AF17-6A685A1FD0F4}" dt="2024-05-09T15:34:12.503" v="2307" actId="478"/>
        <pc:sldMkLst>
          <pc:docMk/>
          <pc:sldMk cId="3820097045" sldId="279"/>
        </pc:sldMkLst>
        <pc:spChg chg="add mod">
          <ac:chgData name="Jeff Burns" userId="491955c5-a7c1-40e5-83b1-7e5202bb727d" providerId="ADAL" clId="{E0407585-D090-4272-AF17-6A685A1FD0F4}" dt="2024-05-09T15:21:53.779" v="2166" actId="1076"/>
          <ac:spMkLst>
            <pc:docMk/>
            <pc:sldMk cId="3820097045" sldId="279"/>
            <ac:spMk id="5" creationId="{176D5553-D84D-2F60-E34E-235D033FE09E}"/>
          </ac:spMkLst>
        </pc:spChg>
        <pc:spChg chg="add mod">
          <ac:chgData name="Jeff Burns" userId="491955c5-a7c1-40e5-83b1-7e5202bb727d" providerId="ADAL" clId="{E0407585-D090-4272-AF17-6A685A1FD0F4}" dt="2024-05-09T15:22:03.478" v="2168" actId="1076"/>
          <ac:spMkLst>
            <pc:docMk/>
            <pc:sldMk cId="3820097045" sldId="279"/>
            <ac:spMk id="6" creationId="{5187386D-5512-501C-8F87-DE8A13B1F587}"/>
          </ac:spMkLst>
        </pc:spChg>
        <pc:spChg chg="add mod">
          <ac:chgData name="Jeff Burns" userId="491955c5-a7c1-40e5-83b1-7e5202bb727d" providerId="ADAL" clId="{E0407585-D090-4272-AF17-6A685A1FD0F4}" dt="2024-05-09T15:22:13.838" v="2170" actId="1076"/>
          <ac:spMkLst>
            <pc:docMk/>
            <pc:sldMk cId="3820097045" sldId="279"/>
            <ac:spMk id="7" creationId="{883F8D0A-A32A-68CB-7792-FEC57E8008DF}"/>
          </ac:spMkLst>
        </pc:spChg>
        <pc:spChg chg="add del mod">
          <ac:chgData name="Jeff Burns" userId="491955c5-a7c1-40e5-83b1-7e5202bb727d" providerId="ADAL" clId="{E0407585-D090-4272-AF17-6A685A1FD0F4}" dt="2024-05-09T15:34:12.503" v="2307" actId="478"/>
          <ac:spMkLst>
            <pc:docMk/>
            <pc:sldMk cId="3820097045" sldId="279"/>
            <ac:spMk id="9" creationId="{1611A0FA-79C0-3F5C-AF05-23DDCF5EA97E}"/>
          </ac:spMkLst>
        </pc:spChg>
        <pc:spChg chg="add mod">
          <ac:chgData name="Jeff Burns" userId="491955c5-a7c1-40e5-83b1-7e5202bb727d" providerId="ADAL" clId="{E0407585-D090-4272-AF17-6A685A1FD0F4}" dt="2024-05-09T15:34:07.820" v="2306"/>
          <ac:spMkLst>
            <pc:docMk/>
            <pc:sldMk cId="3820097045" sldId="279"/>
            <ac:spMk id="10" creationId="{2105DE43-E5CD-EE6D-8FEC-BBA8E2EDB1B8}"/>
          </ac:spMkLst>
        </pc:spChg>
        <pc:spChg chg="del">
          <ac:chgData name="Jeff Burns" userId="491955c5-a7c1-40e5-83b1-7e5202bb727d" providerId="ADAL" clId="{E0407585-D090-4272-AF17-6A685A1FD0F4}" dt="2024-05-09T15:34:07.388" v="2305" actId="478"/>
          <ac:spMkLst>
            <pc:docMk/>
            <pc:sldMk cId="3820097045" sldId="279"/>
            <ac:spMk id="14" creationId="{A9976215-7DA0-4984-AA31-2CC8D4423381}"/>
          </ac:spMkLst>
        </pc:spChg>
        <pc:grpChg chg="add del mod">
          <ac:chgData name="Jeff Burns" userId="491955c5-a7c1-40e5-83b1-7e5202bb727d" providerId="ADAL" clId="{E0407585-D090-4272-AF17-6A685A1FD0F4}" dt="2024-05-09T15:09:44.629" v="1859" actId="478"/>
          <ac:grpSpMkLst>
            <pc:docMk/>
            <pc:sldMk cId="3820097045" sldId="279"/>
            <ac:grpSpMk id="2" creationId="{219369C9-40C1-BDF7-AD1C-EA2ED67E9973}"/>
          </ac:grpSpMkLst>
        </pc:grpChg>
        <pc:picChg chg="add mod">
          <ac:chgData name="Jeff Burns" userId="491955c5-a7c1-40e5-83b1-7e5202bb727d" providerId="ADAL" clId="{E0407585-D090-4272-AF17-6A685A1FD0F4}" dt="2024-05-09T15:14:00.315" v="1867" actId="1076"/>
          <ac:picMkLst>
            <pc:docMk/>
            <pc:sldMk cId="3820097045" sldId="279"/>
            <ac:picMk id="4" creationId="{200A56D2-605A-012C-C93E-BEC43D4B9F93}"/>
          </ac:picMkLst>
        </pc:picChg>
        <pc:picChg chg="add del mod topLvl">
          <ac:chgData name="Jeff Burns" userId="491955c5-a7c1-40e5-83b1-7e5202bb727d" providerId="ADAL" clId="{E0407585-D090-4272-AF17-6A685A1FD0F4}" dt="2024-05-09T15:09:44.629" v="1859" actId="478"/>
          <ac:picMkLst>
            <pc:docMk/>
            <pc:sldMk cId="3820097045" sldId="279"/>
            <ac:picMk id="20" creationId="{F4FC531B-D89E-F8B3-4E0E-C42DB439C97C}"/>
          </ac:picMkLst>
        </pc:picChg>
        <pc:picChg chg="add del mod topLvl">
          <ac:chgData name="Jeff Burns" userId="491955c5-a7c1-40e5-83b1-7e5202bb727d" providerId="ADAL" clId="{E0407585-D090-4272-AF17-6A685A1FD0F4}" dt="2024-05-09T15:14:06.717" v="1868" actId="1076"/>
          <ac:picMkLst>
            <pc:docMk/>
            <pc:sldMk cId="3820097045" sldId="279"/>
            <ac:picMk id="22" creationId="{D894B1C3-8C13-9E49-6AC1-628C4AE0146F}"/>
          </ac:picMkLst>
        </pc:picChg>
      </pc:sldChg>
      <pc:sldChg chg="del">
        <pc:chgData name="Jeff Burns" userId="491955c5-a7c1-40e5-83b1-7e5202bb727d" providerId="ADAL" clId="{E0407585-D090-4272-AF17-6A685A1FD0F4}" dt="2024-05-08T21:35:34.536" v="1262" actId="47"/>
        <pc:sldMkLst>
          <pc:docMk/>
          <pc:sldMk cId="124239821" sldId="280"/>
        </pc:sldMkLst>
      </pc:sldChg>
      <pc:sldChg chg="addSp modSp mod modTransition">
        <pc:chgData name="Jeff Burns" userId="491955c5-a7c1-40e5-83b1-7e5202bb727d" providerId="ADAL" clId="{E0407585-D090-4272-AF17-6A685A1FD0F4}" dt="2024-05-09T15:30:50.893" v="2223"/>
        <pc:sldMkLst>
          <pc:docMk/>
          <pc:sldMk cId="1220090971" sldId="282"/>
        </pc:sldMkLst>
        <pc:grpChg chg="add mod">
          <ac:chgData name="Jeff Burns" userId="491955c5-a7c1-40e5-83b1-7e5202bb727d" providerId="ADAL" clId="{E0407585-D090-4272-AF17-6A685A1FD0F4}" dt="2024-05-09T15:11:18.558" v="1863" actId="1076"/>
          <ac:grpSpMkLst>
            <pc:docMk/>
            <pc:sldMk cId="1220090971" sldId="282"/>
            <ac:grpSpMk id="2" creationId="{D78983BF-2481-1696-A14F-14CBDCF5B23A}"/>
          </ac:grpSpMkLst>
        </pc:grpChg>
        <pc:picChg chg="mod">
          <ac:chgData name="Jeff Burns" userId="491955c5-a7c1-40e5-83b1-7e5202bb727d" providerId="ADAL" clId="{E0407585-D090-4272-AF17-6A685A1FD0F4}" dt="2024-05-09T15:11:14.837" v="1862"/>
          <ac:picMkLst>
            <pc:docMk/>
            <pc:sldMk cId="1220090971" sldId="282"/>
            <ac:picMk id="3" creationId="{0127716D-A97C-C241-125C-CB37BB5DAC22}"/>
          </ac:picMkLst>
        </pc:picChg>
        <pc:picChg chg="mod">
          <ac:chgData name="Jeff Burns" userId="491955c5-a7c1-40e5-83b1-7e5202bb727d" providerId="ADAL" clId="{E0407585-D090-4272-AF17-6A685A1FD0F4}" dt="2024-05-09T15:11:14.837" v="1862"/>
          <ac:picMkLst>
            <pc:docMk/>
            <pc:sldMk cId="1220090971" sldId="282"/>
            <ac:picMk id="4" creationId="{FC5CAFDA-A320-0283-1999-E4156156FF79}"/>
          </ac:picMkLst>
        </pc:picChg>
        <pc:picChg chg="mod">
          <ac:chgData name="Jeff Burns" userId="491955c5-a7c1-40e5-83b1-7e5202bb727d" providerId="ADAL" clId="{E0407585-D090-4272-AF17-6A685A1FD0F4}" dt="2024-05-09T15:11:13.627" v="1861" actId="1076"/>
          <ac:picMkLst>
            <pc:docMk/>
            <pc:sldMk cId="1220090971" sldId="282"/>
            <ac:picMk id="16" creationId="{9EE0C1E5-33F0-0924-42DB-464B38462A7B}"/>
          </ac:picMkLst>
        </pc:picChg>
      </pc:sldChg>
      <pc:sldChg chg="addSp delSp modSp mod">
        <pc:chgData name="Jeff Burns" userId="491955c5-a7c1-40e5-83b1-7e5202bb727d" providerId="ADAL" clId="{E0407585-D090-4272-AF17-6A685A1FD0F4}" dt="2024-05-09T15:35:31.410" v="2356" actId="1076"/>
        <pc:sldMkLst>
          <pc:docMk/>
          <pc:sldMk cId="2972699740" sldId="284"/>
        </pc:sldMkLst>
        <pc:spChg chg="mod">
          <ac:chgData name="Jeff Burns" userId="491955c5-a7c1-40e5-83b1-7e5202bb727d" providerId="ADAL" clId="{E0407585-D090-4272-AF17-6A685A1FD0F4}" dt="2024-05-09T15:34:51.341" v="2352" actId="6549"/>
          <ac:spMkLst>
            <pc:docMk/>
            <pc:sldMk cId="2972699740" sldId="284"/>
            <ac:spMk id="14" creationId="{A9976215-7DA0-4984-AA31-2CC8D4423381}"/>
          </ac:spMkLst>
        </pc:spChg>
        <pc:grpChg chg="del">
          <ac:chgData name="Jeff Burns" userId="491955c5-a7c1-40e5-83b1-7e5202bb727d" providerId="ADAL" clId="{E0407585-D090-4272-AF17-6A685A1FD0F4}" dt="2024-05-09T15:06:50.130" v="1853" actId="478"/>
          <ac:grpSpMkLst>
            <pc:docMk/>
            <pc:sldMk cId="2972699740" sldId="284"/>
            <ac:grpSpMk id="2" creationId="{219369C9-40C1-BDF7-AD1C-EA2ED67E9973}"/>
          </ac:grpSpMkLst>
        </pc:grpChg>
        <pc:picChg chg="add mod">
          <ac:chgData name="Jeff Burns" userId="491955c5-a7c1-40e5-83b1-7e5202bb727d" providerId="ADAL" clId="{E0407585-D090-4272-AF17-6A685A1FD0F4}" dt="2024-05-09T15:35:31.410" v="2356" actId="1076"/>
          <ac:picMkLst>
            <pc:docMk/>
            <pc:sldMk cId="2972699740" sldId="284"/>
            <ac:picMk id="3" creationId="{425FF88E-1308-7815-21B0-8755CF2A3106}"/>
          </ac:picMkLst>
        </pc:picChg>
      </pc:sldChg>
      <pc:sldChg chg="addSp modSp mod modTransition modAnim">
        <pc:chgData name="Jeff Burns" userId="491955c5-a7c1-40e5-83b1-7e5202bb727d" providerId="ADAL" clId="{E0407585-D090-4272-AF17-6A685A1FD0F4}" dt="2024-05-09T15:29:30.159" v="2215" actId="14100"/>
        <pc:sldMkLst>
          <pc:docMk/>
          <pc:sldMk cId="2937174064" sldId="285"/>
        </pc:sldMkLst>
        <pc:spChg chg="add mod">
          <ac:chgData name="Jeff Burns" userId="491955c5-a7c1-40e5-83b1-7e5202bb727d" providerId="ADAL" clId="{E0407585-D090-4272-AF17-6A685A1FD0F4}" dt="2024-05-09T15:23:56.634" v="2189" actId="14100"/>
          <ac:spMkLst>
            <pc:docMk/>
            <pc:sldMk cId="2937174064" sldId="285"/>
            <ac:spMk id="2" creationId="{7F2D6D0F-5DFC-283D-2D3A-AA39EA5E02B6}"/>
          </ac:spMkLst>
        </pc:spChg>
        <pc:spChg chg="add mod">
          <ac:chgData name="Jeff Burns" userId="491955c5-a7c1-40e5-83b1-7e5202bb727d" providerId="ADAL" clId="{E0407585-D090-4272-AF17-6A685A1FD0F4}" dt="2024-05-09T15:29:30.159" v="2215" actId="14100"/>
          <ac:spMkLst>
            <pc:docMk/>
            <pc:sldMk cId="2937174064" sldId="285"/>
            <ac:spMk id="4" creationId="{DBB69826-AFFB-B48F-4EB2-F454C716872D}"/>
          </ac:spMkLst>
        </pc:spChg>
      </pc:sldChg>
      <pc:sldChg chg="modSp mod">
        <pc:chgData name="Jeff Burns" userId="491955c5-a7c1-40e5-83b1-7e5202bb727d" providerId="ADAL" clId="{E0407585-D090-4272-AF17-6A685A1FD0F4}" dt="2024-05-09T14:33:30.964" v="1275" actId="20577"/>
        <pc:sldMkLst>
          <pc:docMk/>
          <pc:sldMk cId="1420486098" sldId="1104"/>
        </pc:sldMkLst>
        <pc:spChg chg="mod">
          <ac:chgData name="Jeff Burns" userId="491955c5-a7c1-40e5-83b1-7e5202bb727d" providerId="ADAL" clId="{E0407585-D090-4272-AF17-6A685A1FD0F4}" dt="2024-05-08T21:19:56.371" v="162" actId="1076"/>
          <ac:spMkLst>
            <pc:docMk/>
            <pc:sldMk cId="1420486098" sldId="1104"/>
            <ac:spMk id="4" creationId="{3FB23B7D-CFF3-370F-58BC-A697AA5F5307}"/>
          </ac:spMkLst>
        </pc:spChg>
        <pc:spChg chg="mod">
          <ac:chgData name="Jeff Burns" userId="491955c5-a7c1-40e5-83b1-7e5202bb727d" providerId="ADAL" clId="{E0407585-D090-4272-AF17-6A685A1FD0F4}" dt="2024-05-08T21:19:01.926" v="50" actId="20577"/>
          <ac:spMkLst>
            <pc:docMk/>
            <pc:sldMk cId="1420486098" sldId="1104"/>
            <ac:spMk id="10" creationId="{56617AB2-93FD-9055-A845-8BC4F1F6BC7F}"/>
          </ac:spMkLst>
        </pc:spChg>
        <pc:spChg chg="mod">
          <ac:chgData name="Jeff Burns" userId="491955c5-a7c1-40e5-83b1-7e5202bb727d" providerId="ADAL" clId="{E0407585-D090-4272-AF17-6A685A1FD0F4}" dt="2024-05-09T14:33:30.964" v="1275" actId="20577"/>
          <ac:spMkLst>
            <pc:docMk/>
            <pc:sldMk cId="1420486098" sldId="1104"/>
            <ac:spMk id="11" creationId="{0208851D-CD35-916B-EFD4-14091A0C8241}"/>
          </ac:spMkLst>
        </pc:spChg>
        <pc:cxnChg chg="mod">
          <ac:chgData name="Jeff Burns" userId="491955c5-a7c1-40e5-83b1-7e5202bb727d" providerId="ADAL" clId="{E0407585-D090-4272-AF17-6A685A1FD0F4}" dt="2024-05-08T21:20:02.477" v="164" actId="1076"/>
          <ac:cxnSpMkLst>
            <pc:docMk/>
            <pc:sldMk cId="1420486098" sldId="1104"/>
            <ac:cxnSpMk id="13" creationId="{2BA5D754-7FD2-7712-97D1-3CDC93FA6470}"/>
          </ac:cxnSpMkLst>
        </pc:cxnChg>
      </pc:sldChg>
      <pc:sldChg chg="addSp delSp modSp mod modAnim">
        <pc:chgData name="Jeff Burns" userId="491955c5-a7c1-40e5-83b1-7e5202bb727d" providerId="ADAL" clId="{E0407585-D090-4272-AF17-6A685A1FD0F4}" dt="2024-05-08T17:59:46.323" v="15" actId="478"/>
        <pc:sldMkLst>
          <pc:docMk/>
          <pc:sldMk cId="37881004" sldId="1140"/>
        </pc:sldMkLst>
        <pc:spChg chg="add mod">
          <ac:chgData name="Jeff Burns" userId="491955c5-a7c1-40e5-83b1-7e5202bb727d" providerId="ADAL" clId="{E0407585-D090-4272-AF17-6A685A1FD0F4}" dt="2024-05-08T17:59:07.542" v="9" actId="1076"/>
          <ac:spMkLst>
            <pc:docMk/>
            <pc:sldMk cId="37881004" sldId="1140"/>
            <ac:spMk id="2" creationId="{702511FC-2487-ECC3-7539-FF3FF68B4DAC}"/>
          </ac:spMkLst>
        </pc:spChg>
        <pc:spChg chg="add mod">
          <ac:chgData name="Jeff Burns" userId="491955c5-a7c1-40e5-83b1-7e5202bb727d" providerId="ADAL" clId="{E0407585-D090-4272-AF17-6A685A1FD0F4}" dt="2024-05-08T17:58:39.657" v="8"/>
          <ac:spMkLst>
            <pc:docMk/>
            <pc:sldMk cId="37881004" sldId="1140"/>
            <ac:spMk id="4" creationId="{02E943D5-41EE-3B45-06C4-65165D1D720A}"/>
          </ac:spMkLst>
        </pc:spChg>
        <pc:spChg chg="add mod">
          <ac:chgData name="Jeff Burns" userId="491955c5-a7c1-40e5-83b1-7e5202bb727d" providerId="ADAL" clId="{E0407585-D090-4272-AF17-6A685A1FD0F4}" dt="2024-05-08T17:58:39.657" v="8"/>
          <ac:spMkLst>
            <pc:docMk/>
            <pc:sldMk cId="37881004" sldId="1140"/>
            <ac:spMk id="6" creationId="{4A08441B-D19F-1E7A-3D5C-9B425431586F}"/>
          </ac:spMkLst>
        </pc:spChg>
        <pc:spChg chg="del">
          <ac:chgData name="Jeff Burns" userId="491955c5-a7c1-40e5-83b1-7e5202bb727d" providerId="ADAL" clId="{E0407585-D090-4272-AF17-6A685A1FD0F4}" dt="2024-05-08T17:59:09.886" v="10" actId="478"/>
          <ac:spMkLst>
            <pc:docMk/>
            <pc:sldMk cId="37881004" sldId="1140"/>
            <ac:spMk id="7" creationId="{5810662F-C811-71CE-DB85-72F78F08A586}"/>
          </ac:spMkLst>
        </pc:spChg>
        <pc:picChg chg="add mod">
          <ac:chgData name="Jeff Burns" userId="491955c5-a7c1-40e5-83b1-7e5202bb727d" providerId="ADAL" clId="{E0407585-D090-4272-AF17-6A685A1FD0F4}" dt="2024-05-08T17:58:39.657" v="8"/>
          <ac:picMkLst>
            <pc:docMk/>
            <pc:sldMk cId="37881004" sldId="1140"/>
            <ac:picMk id="3" creationId="{22C5DBEE-C170-CE03-6256-59A53CE12FDC}"/>
          </ac:picMkLst>
        </pc:picChg>
        <pc:picChg chg="add mod">
          <ac:chgData name="Jeff Burns" userId="491955c5-a7c1-40e5-83b1-7e5202bb727d" providerId="ADAL" clId="{E0407585-D090-4272-AF17-6A685A1FD0F4}" dt="2024-05-08T17:58:39.657" v="8"/>
          <ac:picMkLst>
            <pc:docMk/>
            <pc:sldMk cId="37881004" sldId="1140"/>
            <ac:picMk id="8" creationId="{C5BD9997-F49B-862B-C3B9-F1FDE7B74D1F}"/>
          </ac:picMkLst>
        </pc:picChg>
        <pc:picChg chg="add mod">
          <ac:chgData name="Jeff Burns" userId="491955c5-a7c1-40e5-83b1-7e5202bb727d" providerId="ADAL" clId="{E0407585-D090-4272-AF17-6A685A1FD0F4}" dt="2024-05-08T17:58:39.657" v="8"/>
          <ac:picMkLst>
            <pc:docMk/>
            <pc:sldMk cId="37881004" sldId="1140"/>
            <ac:picMk id="9" creationId="{465C754D-DC76-02E2-BDAB-ABAEFBB8ABD5}"/>
          </ac:picMkLst>
        </pc:picChg>
        <pc:cxnChg chg="del">
          <ac:chgData name="Jeff Burns" userId="491955c5-a7c1-40e5-83b1-7e5202bb727d" providerId="ADAL" clId="{E0407585-D090-4272-AF17-6A685A1FD0F4}" dt="2024-05-08T17:59:46.323" v="15" actId="478"/>
          <ac:cxnSpMkLst>
            <pc:docMk/>
            <pc:sldMk cId="37881004" sldId="1140"/>
            <ac:cxnSpMk id="5" creationId="{F4C317B6-F19F-06E3-634F-8ACED72BD1BA}"/>
          </ac:cxnSpMkLst>
        </pc:cxnChg>
      </pc:sldChg>
      <pc:sldChg chg="del">
        <pc:chgData name="Jeff Burns" userId="491955c5-a7c1-40e5-83b1-7e5202bb727d" providerId="ADAL" clId="{E0407585-D090-4272-AF17-6A685A1FD0F4}" dt="2024-05-08T18:01:16.519" v="23" actId="47"/>
        <pc:sldMkLst>
          <pc:docMk/>
          <pc:sldMk cId="1924273454" sldId="1639"/>
        </pc:sldMkLst>
      </pc:sldChg>
      <pc:sldChg chg="del">
        <pc:chgData name="Jeff Burns" userId="491955c5-a7c1-40e5-83b1-7e5202bb727d" providerId="ADAL" clId="{E0407585-D090-4272-AF17-6A685A1FD0F4}" dt="2024-05-08T21:29:30.031" v="383" actId="47"/>
        <pc:sldMkLst>
          <pc:docMk/>
          <pc:sldMk cId="2474073496" sldId="1640"/>
        </pc:sldMkLst>
      </pc:sldChg>
      <pc:sldChg chg="del">
        <pc:chgData name="Jeff Burns" userId="491955c5-a7c1-40e5-83b1-7e5202bb727d" providerId="ADAL" clId="{E0407585-D090-4272-AF17-6A685A1FD0F4}" dt="2024-05-08T21:29:53.369" v="387" actId="47"/>
        <pc:sldMkLst>
          <pc:docMk/>
          <pc:sldMk cId="1827419033" sldId="1641"/>
        </pc:sldMkLst>
      </pc:sldChg>
      <pc:sldChg chg="addSp modSp new del modAnim">
        <pc:chgData name="Jeff Burns" userId="491955c5-a7c1-40e5-83b1-7e5202bb727d" providerId="ADAL" clId="{E0407585-D090-4272-AF17-6A685A1FD0F4}" dt="2024-05-08T21:24:08.314" v="255" actId="47"/>
        <pc:sldMkLst>
          <pc:docMk/>
          <pc:sldMk cId="2201025507" sldId="1642"/>
        </pc:sldMkLst>
        <pc:spChg chg="add mod">
          <ac:chgData name="Jeff Burns" userId="491955c5-a7c1-40e5-83b1-7e5202bb727d" providerId="ADAL" clId="{E0407585-D090-4272-AF17-6A685A1FD0F4}" dt="2024-05-08T21:23:25.245" v="249"/>
          <ac:spMkLst>
            <pc:docMk/>
            <pc:sldMk cId="2201025507" sldId="1642"/>
            <ac:spMk id="2" creationId="{06A0DEDD-EA35-F4DC-F222-EE387693F450}"/>
          </ac:spMkLst>
        </pc:spChg>
        <pc:spChg chg="add mod">
          <ac:chgData name="Jeff Burns" userId="491955c5-a7c1-40e5-83b1-7e5202bb727d" providerId="ADAL" clId="{E0407585-D090-4272-AF17-6A685A1FD0F4}" dt="2024-05-08T21:23:25.245" v="249"/>
          <ac:spMkLst>
            <pc:docMk/>
            <pc:sldMk cId="2201025507" sldId="1642"/>
            <ac:spMk id="5" creationId="{B93E8525-CC44-C241-2515-04DA67476FA9}"/>
          </ac:spMkLst>
        </pc:spChg>
        <pc:picChg chg="add mod">
          <ac:chgData name="Jeff Burns" userId="491955c5-a7c1-40e5-83b1-7e5202bb727d" providerId="ADAL" clId="{E0407585-D090-4272-AF17-6A685A1FD0F4}" dt="2024-05-08T21:23:25.245" v="249"/>
          <ac:picMkLst>
            <pc:docMk/>
            <pc:sldMk cId="2201025507" sldId="1642"/>
            <ac:picMk id="3" creationId="{518C11AB-7F12-569D-C0AF-8392375EF49C}"/>
          </ac:picMkLst>
        </pc:picChg>
        <pc:picChg chg="add mod">
          <ac:chgData name="Jeff Burns" userId="491955c5-a7c1-40e5-83b1-7e5202bb727d" providerId="ADAL" clId="{E0407585-D090-4272-AF17-6A685A1FD0F4}" dt="2024-05-08T21:23:25.245" v="249"/>
          <ac:picMkLst>
            <pc:docMk/>
            <pc:sldMk cId="2201025507" sldId="1642"/>
            <ac:picMk id="4" creationId="{42636EB7-DD54-8B69-6D46-125B7D36F551}"/>
          </ac:picMkLst>
        </pc:picChg>
      </pc:sldChg>
      <pc:sldChg chg="new del">
        <pc:chgData name="Jeff Burns" userId="491955c5-a7c1-40e5-83b1-7e5202bb727d" providerId="ADAL" clId="{E0407585-D090-4272-AF17-6A685A1FD0F4}" dt="2024-05-08T21:29:37.830" v="384" actId="47"/>
        <pc:sldMkLst>
          <pc:docMk/>
          <pc:sldMk cId="2940148353" sldId="1643"/>
        </pc:sldMkLst>
      </pc:sldChg>
      <pc:sldChg chg="new del">
        <pc:chgData name="Jeff Burns" userId="491955c5-a7c1-40e5-83b1-7e5202bb727d" providerId="ADAL" clId="{E0407585-D090-4272-AF17-6A685A1FD0F4}" dt="2024-05-08T21:29:39.143" v="385" actId="47"/>
        <pc:sldMkLst>
          <pc:docMk/>
          <pc:sldMk cId="281280774" sldId="1644"/>
        </pc:sldMkLst>
      </pc:sldChg>
      <pc:sldChg chg="new del">
        <pc:chgData name="Jeff Burns" userId="491955c5-a7c1-40e5-83b1-7e5202bb727d" providerId="ADAL" clId="{E0407585-D090-4272-AF17-6A685A1FD0F4}" dt="2024-05-08T21:29:40.288" v="386" actId="47"/>
        <pc:sldMkLst>
          <pc:docMk/>
          <pc:sldMk cId="3868144585" sldId="1645"/>
        </pc:sldMkLst>
      </pc:sldChg>
      <pc:sldChg chg="addSp delSp modSp new mod ord modClrScheme chgLayout">
        <pc:chgData name="Jeff Burns" userId="491955c5-a7c1-40e5-83b1-7e5202bb727d" providerId="ADAL" clId="{E0407585-D090-4272-AF17-6A685A1FD0F4}" dt="2024-05-09T14:41:08.801" v="1344" actId="20577"/>
        <pc:sldMkLst>
          <pc:docMk/>
          <pc:sldMk cId="3116862700" sldId="1646"/>
        </pc:sldMkLst>
        <pc:spChg chg="add mod">
          <ac:chgData name="Jeff Burns" userId="491955c5-a7c1-40e5-83b1-7e5202bb727d" providerId="ADAL" clId="{E0407585-D090-4272-AF17-6A685A1FD0F4}" dt="2024-05-08T18:00:46.180" v="20"/>
          <ac:spMkLst>
            <pc:docMk/>
            <pc:sldMk cId="3116862700" sldId="1646"/>
            <ac:spMk id="2" creationId="{A71A16D3-F6E9-1601-3B22-1615C6A35D60}"/>
          </ac:spMkLst>
        </pc:spChg>
        <pc:spChg chg="add mod">
          <ac:chgData name="Jeff Burns" userId="491955c5-a7c1-40e5-83b1-7e5202bb727d" providerId="ADAL" clId="{E0407585-D090-4272-AF17-6A685A1FD0F4}" dt="2024-05-09T14:41:08.801" v="1344" actId="20577"/>
          <ac:spMkLst>
            <pc:docMk/>
            <pc:sldMk cId="3116862700" sldId="1646"/>
            <ac:spMk id="3" creationId="{440866D7-53EA-09A5-690C-773E84E4CD3F}"/>
          </ac:spMkLst>
        </pc:spChg>
        <pc:spChg chg="add del mod ord">
          <ac:chgData name="Jeff Burns" userId="491955c5-a7c1-40e5-83b1-7e5202bb727d" providerId="ADAL" clId="{E0407585-D090-4272-AF17-6A685A1FD0F4}" dt="2024-05-08T21:21:43.598" v="242" actId="700"/>
          <ac:spMkLst>
            <pc:docMk/>
            <pc:sldMk cId="3116862700" sldId="1646"/>
            <ac:spMk id="4" creationId="{DD207ED4-DBCE-39EB-02D7-025F0DEA873A}"/>
          </ac:spMkLst>
        </pc:spChg>
        <pc:spChg chg="add del mod ord">
          <ac:chgData name="Jeff Burns" userId="491955c5-a7c1-40e5-83b1-7e5202bb727d" providerId="ADAL" clId="{E0407585-D090-4272-AF17-6A685A1FD0F4}" dt="2024-05-08T21:21:43.598" v="242" actId="700"/>
          <ac:spMkLst>
            <pc:docMk/>
            <pc:sldMk cId="3116862700" sldId="1646"/>
            <ac:spMk id="5" creationId="{09F9DDEB-2839-D2CB-7BF6-86F2D6BA3910}"/>
          </ac:spMkLst>
        </pc:spChg>
      </pc:sldChg>
      <pc:sldChg chg="add del">
        <pc:chgData name="Jeff Burns" userId="491955c5-a7c1-40e5-83b1-7e5202bb727d" providerId="ADAL" clId="{E0407585-D090-4272-AF17-6A685A1FD0F4}" dt="2024-05-08T21:22:01.083" v="246" actId="47"/>
        <pc:sldMkLst>
          <pc:docMk/>
          <pc:sldMk cId="155670392" sldId="1647"/>
        </pc:sldMkLst>
      </pc:sldChg>
      <pc:sldChg chg="add del">
        <pc:chgData name="Jeff Burns" userId="491955c5-a7c1-40e5-83b1-7e5202bb727d" providerId="ADAL" clId="{E0407585-D090-4272-AF17-6A685A1FD0F4}" dt="2024-05-08T21:22:00.460" v="245" actId="47"/>
        <pc:sldMkLst>
          <pc:docMk/>
          <pc:sldMk cId="3539849896" sldId="1648"/>
        </pc:sldMkLst>
      </pc:sldChg>
      <pc:sldChg chg="addSp delSp modSp add mod modAnim">
        <pc:chgData name="Jeff Burns" userId="491955c5-a7c1-40e5-83b1-7e5202bb727d" providerId="ADAL" clId="{E0407585-D090-4272-AF17-6A685A1FD0F4}" dt="2024-05-09T14:39:29.464" v="1320" actId="404"/>
        <pc:sldMkLst>
          <pc:docMk/>
          <pc:sldMk cId="3761916457" sldId="1649"/>
        </pc:sldMkLst>
        <pc:spChg chg="add mod">
          <ac:chgData name="Jeff Burns" userId="491955c5-a7c1-40e5-83b1-7e5202bb727d" providerId="ADAL" clId="{E0407585-D090-4272-AF17-6A685A1FD0F4}" dt="2024-05-08T17:59:37.859" v="14"/>
          <ac:spMkLst>
            <pc:docMk/>
            <pc:sldMk cId="3761916457" sldId="1649"/>
            <ac:spMk id="2" creationId="{6AAA5DD7-7EFA-416B-FDD5-0AE86554FCC9}"/>
          </ac:spMkLst>
        </pc:spChg>
        <pc:spChg chg="add mod">
          <ac:chgData name="Jeff Burns" userId="491955c5-a7c1-40e5-83b1-7e5202bb727d" providerId="ADAL" clId="{E0407585-D090-4272-AF17-6A685A1FD0F4}" dt="2024-05-09T14:39:01.817" v="1318" actId="14100"/>
          <ac:spMkLst>
            <pc:docMk/>
            <pc:sldMk cId="3761916457" sldId="1649"/>
            <ac:spMk id="3" creationId="{840D26D2-9C19-ACE4-39F1-7AB6688B2950}"/>
          </ac:spMkLst>
        </pc:spChg>
        <pc:spChg chg="add mod">
          <ac:chgData name="Jeff Burns" userId="491955c5-a7c1-40e5-83b1-7e5202bb727d" providerId="ADAL" clId="{E0407585-D090-4272-AF17-6A685A1FD0F4}" dt="2024-05-09T14:39:29.464" v="1320" actId="404"/>
          <ac:spMkLst>
            <pc:docMk/>
            <pc:sldMk cId="3761916457" sldId="1649"/>
            <ac:spMk id="4" creationId="{61157EF9-7E43-1517-D1BB-92A320CE927D}"/>
          </ac:spMkLst>
        </pc:spChg>
        <pc:spChg chg="del">
          <ac:chgData name="Jeff Burns" userId="491955c5-a7c1-40e5-83b1-7e5202bb727d" providerId="ADAL" clId="{E0407585-D090-4272-AF17-6A685A1FD0F4}" dt="2024-05-08T17:59:34.881" v="12" actId="478"/>
          <ac:spMkLst>
            <pc:docMk/>
            <pc:sldMk cId="3761916457" sldId="1649"/>
            <ac:spMk id="7" creationId="{5810662F-C811-71CE-DB85-72F78F08A586}"/>
          </ac:spMkLst>
        </pc:spChg>
        <pc:picChg chg="add mod">
          <ac:chgData name="Jeff Burns" userId="491955c5-a7c1-40e5-83b1-7e5202bb727d" providerId="ADAL" clId="{E0407585-D090-4272-AF17-6A685A1FD0F4}" dt="2024-05-08T17:59:37.859" v="14"/>
          <ac:picMkLst>
            <pc:docMk/>
            <pc:sldMk cId="3761916457" sldId="1649"/>
            <ac:picMk id="6" creationId="{1E75CF59-D2D1-C05F-6B6A-A598D14CF7E2}"/>
          </ac:picMkLst>
        </pc:picChg>
        <pc:cxnChg chg="del">
          <ac:chgData name="Jeff Burns" userId="491955c5-a7c1-40e5-83b1-7e5202bb727d" providerId="ADAL" clId="{E0407585-D090-4272-AF17-6A685A1FD0F4}" dt="2024-05-08T17:59:37.025" v="13" actId="478"/>
          <ac:cxnSpMkLst>
            <pc:docMk/>
            <pc:sldMk cId="3761916457" sldId="1649"/>
            <ac:cxnSpMk id="5" creationId="{F4C317B6-F19F-06E3-634F-8ACED72BD1BA}"/>
          </ac:cxnSpMkLst>
        </pc:cxnChg>
      </pc:sldChg>
      <pc:sldChg chg="add del">
        <pc:chgData name="Jeff Burns" userId="491955c5-a7c1-40e5-83b1-7e5202bb727d" providerId="ADAL" clId="{E0407585-D090-4272-AF17-6A685A1FD0F4}" dt="2024-05-08T21:27:41.825" v="281" actId="47"/>
        <pc:sldMkLst>
          <pc:docMk/>
          <pc:sldMk cId="1572941545" sldId="1650"/>
        </pc:sldMkLst>
      </pc:sldChg>
      <pc:sldChg chg="modSp add mod">
        <pc:chgData name="Jeff Burns" userId="491955c5-a7c1-40e5-83b1-7e5202bb727d" providerId="ADAL" clId="{E0407585-D090-4272-AF17-6A685A1FD0F4}" dt="2024-05-08T21:20:57.465" v="233" actId="20577"/>
        <pc:sldMkLst>
          <pc:docMk/>
          <pc:sldMk cId="2933192821" sldId="1651"/>
        </pc:sldMkLst>
        <pc:spChg chg="mod">
          <ac:chgData name="Jeff Burns" userId="491955c5-a7c1-40e5-83b1-7e5202bb727d" providerId="ADAL" clId="{E0407585-D090-4272-AF17-6A685A1FD0F4}" dt="2024-05-08T21:20:51.940" v="230" actId="14100"/>
          <ac:spMkLst>
            <pc:docMk/>
            <pc:sldMk cId="2933192821" sldId="1651"/>
            <ac:spMk id="10" creationId="{56617AB2-93FD-9055-A845-8BC4F1F6BC7F}"/>
          </ac:spMkLst>
        </pc:spChg>
        <pc:spChg chg="mod">
          <ac:chgData name="Jeff Burns" userId="491955c5-a7c1-40e5-83b1-7e5202bb727d" providerId="ADAL" clId="{E0407585-D090-4272-AF17-6A685A1FD0F4}" dt="2024-05-08T21:20:57.465" v="233" actId="20577"/>
          <ac:spMkLst>
            <pc:docMk/>
            <pc:sldMk cId="2933192821" sldId="1651"/>
            <ac:spMk id="11" creationId="{0208851D-CD35-916B-EFD4-14091A0C8241}"/>
          </ac:spMkLst>
        </pc:spChg>
      </pc:sldChg>
      <pc:sldChg chg="delSp modSp add mod modTransition delAnim">
        <pc:chgData name="Jeff Burns" userId="491955c5-a7c1-40e5-83b1-7e5202bb727d" providerId="ADAL" clId="{E0407585-D090-4272-AF17-6A685A1FD0F4}" dt="2024-05-08T21:25:56.682" v="262"/>
        <pc:sldMkLst>
          <pc:docMk/>
          <pc:sldMk cId="3446007569" sldId="1652"/>
        </pc:sldMkLst>
        <pc:spChg chg="del">
          <ac:chgData name="Jeff Burns" userId="491955c5-a7c1-40e5-83b1-7e5202bb727d" providerId="ADAL" clId="{E0407585-D090-4272-AF17-6A685A1FD0F4}" dt="2024-05-08T21:25:20.459" v="258" actId="478"/>
          <ac:spMkLst>
            <pc:docMk/>
            <pc:sldMk cId="3446007569" sldId="1652"/>
            <ac:spMk id="2" creationId="{02A363BB-2232-A9B7-21C5-F133B820A74F}"/>
          </ac:spMkLst>
        </pc:spChg>
        <pc:picChg chg="mod">
          <ac:chgData name="Jeff Burns" userId="491955c5-a7c1-40e5-83b1-7e5202bb727d" providerId="ADAL" clId="{E0407585-D090-4272-AF17-6A685A1FD0F4}" dt="2024-05-08T21:25:25.234" v="259" actId="14100"/>
          <ac:picMkLst>
            <pc:docMk/>
            <pc:sldMk cId="3446007569" sldId="1652"/>
            <ac:picMk id="3" creationId="{64963774-EE62-FFFA-2EBD-087B2A36E4F1}"/>
          </ac:picMkLst>
        </pc:picChg>
        <pc:picChg chg="del">
          <ac:chgData name="Jeff Burns" userId="491955c5-a7c1-40e5-83b1-7e5202bb727d" providerId="ADAL" clId="{E0407585-D090-4272-AF17-6A685A1FD0F4}" dt="2024-05-08T21:25:19.202" v="257" actId="478"/>
          <ac:picMkLst>
            <pc:docMk/>
            <pc:sldMk cId="3446007569" sldId="1652"/>
            <ac:picMk id="5" creationId="{8F8F056D-446E-5CD7-94B2-E39BC0B7DB2A}"/>
          </ac:picMkLst>
        </pc:picChg>
      </pc:sldChg>
      <pc:sldChg chg="delSp add mod modTransition delAnim">
        <pc:chgData name="Jeff Burns" userId="491955c5-a7c1-40e5-83b1-7e5202bb727d" providerId="ADAL" clId="{E0407585-D090-4272-AF17-6A685A1FD0F4}" dt="2024-05-09T14:44:43.843" v="1347" actId="478"/>
        <pc:sldMkLst>
          <pc:docMk/>
          <pc:sldMk cId="3834053984" sldId="1653"/>
        </pc:sldMkLst>
        <pc:spChg chg="del">
          <ac:chgData name="Jeff Burns" userId="491955c5-a7c1-40e5-83b1-7e5202bb727d" providerId="ADAL" clId="{E0407585-D090-4272-AF17-6A685A1FD0F4}" dt="2024-05-09T14:44:43.843" v="1347" actId="478"/>
          <ac:spMkLst>
            <pc:docMk/>
            <pc:sldMk cId="3834053984" sldId="1653"/>
            <ac:spMk id="2" creationId="{02A363BB-2232-A9B7-21C5-F133B820A74F}"/>
          </ac:spMkLst>
        </pc:spChg>
      </pc:sldChg>
      <pc:sldChg chg="delSp modSp add mod">
        <pc:chgData name="Jeff Burns" userId="491955c5-a7c1-40e5-83b1-7e5202bb727d" providerId="ADAL" clId="{E0407585-D090-4272-AF17-6A685A1FD0F4}" dt="2024-05-08T21:26:27.257" v="272" actId="1036"/>
        <pc:sldMkLst>
          <pc:docMk/>
          <pc:sldMk cId="813920057" sldId="1654"/>
        </pc:sldMkLst>
        <pc:spChg chg="mod">
          <ac:chgData name="Jeff Burns" userId="491955c5-a7c1-40e5-83b1-7e5202bb727d" providerId="ADAL" clId="{E0407585-D090-4272-AF17-6A685A1FD0F4}" dt="2024-05-08T21:26:27.257" v="272" actId="1036"/>
          <ac:spMkLst>
            <pc:docMk/>
            <pc:sldMk cId="813920057" sldId="1654"/>
            <ac:spMk id="2" creationId="{02A363BB-2232-A9B7-21C5-F133B820A74F}"/>
          </ac:spMkLst>
        </pc:spChg>
        <pc:picChg chg="del">
          <ac:chgData name="Jeff Burns" userId="491955c5-a7c1-40e5-83b1-7e5202bb727d" providerId="ADAL" clId="{E0407585-D090-4272-AF17-6A685A1FD0F4}" dt="2024-05-08T21:26:04.828" v="264" actId="478"/>
          <ac:picMkLst>
            <pc:docMk/>
            <pc:sldMk cId="813920057" sldId="1654"/>
            <ac:picMk id="3" creationId="{64963774-EE62-FFFA-2EBD-087B2A36E4F1}"/>
          </ac:picMkLst>
        </pc:picChg>
        <pc:picChg chg="mod">
          <ac:chgData name="Jeff Burns" userId="491955c5-a7c1-40e5-83b1-7e5202bb727d" providerId="ADAL" clId="{E0407585-D090-4272-AF17-6A685A1FD0F4}" dt="2024-05-08T21:26:13.461" v="265" actId="14100"/>
          <ac:picMkLst>
            <pc:docMk/>
            <pc:sldMk cId="813920057" sldId="1654"/>
            <ac:picMk id="5" creationId="{8F8F056D-446E-5CD7-94B2-E39BC0B7DB2A}"/>
          </ac:picMkLst>
        </pc:picChg>
      </pc:sldChg>
      <pc:sldChg chg="modSp add mod">
        <pc:chgData name="Jeff Burns" userId="491955c5-a7c1-40e5-83b1-7e5202bb727d" providerId="ADAL" clId="{E0407585-D090-4272-AF17-6A685A1FD0F4}" dt="2024-05-09T14:46:30.248" v="1380" actId="20577"/>
        <pc:sldMkLst>
          <pc:docMk/>
          <pc:sldMk cId="2059413055" sldId="1655"/>
        </pc:sldMkLst>
        <pc:spChg chg="mod">
          <ac:chgData name="Jeff Burns" userId="491955c5-a7c1-40e5-83b1-7e5202bb727d" providerId="ADAL" clId="{E0407585-D090-4272-AF17-6A685A1FD0F4}" dt="2024-05-09T14:46:30.248" v="1380" actId="20577"/>
          <ac:spMkLst>
            <pc:docMk/>
            <pc:sldMk cId="2059413055" sldId="1655"/>
            <ac:spMk id="3" creationId="{440866D7-53EA-09A5-690C-773E84E4CD3F}"/>
          </ac:spMkLst>
        </pc:spChg>
      </pc:sldChg>
      <pc:sldChg chg="delSp modSp add del mod">
        <pc:chgData name="Jeff Burns" userId="491955c5-a7c1-40e5-83b1-7e5202bb727d" providerId="ADAL" clId="{E0407585-D090-4272-AF17-6A685A1FD0F4}" dt="2024-05-08T21:27:05.762" v="278" actId="47"/>
        <pc:sldMkLst>
          <pc:docMk/>
          <pc:sldMk cId="2210114043" sldId="1655"/>
        </pc:sldMkLst>
        <pc:grpChg chg="mod">
          <ac:chgData name="Jeff Burns" userId="491955c5-a7c1-40e5-83b1-7e5202bb727d" providerId="ADAL" clId="{E0407585-D090-4272-AF17-6A685A1FD0F4}" dt="2024-05-08T21:27:04.335" v="277" actId="14100"/>
          <ac:grpSpMkLst>
            <pc:docMk/>
            <pc:sldMk cId="2210114043" sldId="1655"/>
            <ac:grpSpMk id="9" creationId="{2CB173B8-2847-B354-BC30-0172C3ABCB4B}"/>
          </ac:grpSpMkLst>
        </pc:grpChg>
        <pc:grpChg chg="del">
          <ac:chgData name="Jeff Burns" userId="491955c5-a7c1-40e5-83b1-7e5202bb727d" providerId="ADAL" clId="{E0407585-D090-4272-AF17-6A685A1FD0F4}" dt="2024-05-08T21:26:57.844" v="276" actId="478"/>
          <ac:grpSpMkLst>
            <pc:docMk/>
            <pc:sldMk cId="2210114043" sldId="1655"/>
            <ac:grpSpMk id="12" creationId="{9889BEAA-ADD4-DB0C-D43E-CBAD55A51998}"/>
          </ac:grpSpMkLst>
        </pc:grpChg>
      </pc:sldChg>
      <pc:sldChg chg="add del">
        <pc:chgData name="Jeff Burns" userId="491955c5-a7c1-40e5-83b1-7e5202bb727d" providerId="ADAL" clId="{E0407585-D090-4272-AF17-6A685A1FD0F4}" dt="2024-05-08T21:27:11.644" v="279" actId="47"/>
        <pc:sldMkLst>
          <pc:docMk/>
          <pc:sldMk cId="1964183709" sldId="1656"/>
        </pc:sldMkLst>
      </pc:sldChg>
      <pc:sldChg chg="addSp delSp modSp new mod modClrScheme chgLayout">
        <pc:chgData name="Jeff Burns" userId="491955c5-a7c1-40e5-83b1-7e5202bb727d" providerId="ADAL" clId="{E0407585-D090-4272-AF17-6A685A1FD0F4}" dt="2024-05-09T14:47:04.427" v="1385" actId="1076"/>
        <pc:sldMkLst>
          <pc:docMk/>
          <pc:sldMk cId="3922149784" sldId="1656"/>
        </pc:sldMkLst>
        <pc:spChg chg="add mod">
          <ac:chgData name="Jeff Burns" userId="491955c5-a7c1-40e5-83b1-7e5202bb727d" providerId="ADAL" clId="{E0407585-D090-4272-AF17-6A685A1FD0F4}" dt="2024-05-09T14:47:04.427" v="1385" actId="1076"/>
          <ac:spMkLst>
            <pc:docMk/>
            <pc:sldMk cId="3922149784" sldId="1656"/>
            <ac:spMk id="2" creationId="{97ABEE94-6421-3713-B696-9DA6828860F3}"/>
          </ac:spMkLst>
        </pc:spChg>
        <pc:spChg chg="add del mod">
          <ac:chgData name="Jeff Burns" userId="491955c5-a7c1-40e5-83b1-7e5202bb727d" providerId="ADAL" clId="{E0407585-D090-4272-AF17-6A685A1FD0F4}" dt="2024-05-09T14:46:55.955" v="1383" actId="478"/>
          <ac:spMkLst>
            <pc:docMk/>
            <pc:sldMk cId="3922149784" sldId="1656"/>
            <ac:spMk id="3" creationId="{7385CAEE-FB33-99FA-98FF-D9750D990023}"/>
          </ac:spMkLst>
        </pc:spChg>
      </pc:sldChg>
      <pc:sldChg chg="add del">
        <pc:chgData name="Jeff Burns" userId="491955c5-a7c1-40e5-83b1-7e5202bb727d" providerId="ADAL" clId="{E0407585-D090-4272-AF17-6A685A1FD0F4}" dt="2024-05-08T21:27:12.561" v="280" actId="47"/>
        <pc:sldMkLst>
          <pc:docMk/>
          <pc:sldMk cId="1975976718" sldId="1657"/>
        </pc:sldMkLst>
      </pc:sldChg>
      <pc:sldChg chg="addSp delSp modSp new mod">
        <pc:chgData name="Jeff Burns" userId="491955c5-a7c1-40e5-83b1-7e5202bb727d" providerId="ADAL" clId="{E0407585-D090-4272-AF17-6A685A1FD0F4}" dt="2024-05-08T21:29:25.682" v="381" actId="1076"/>
        <pc:sldMkLst>
          <pc:docMk/>
          <pc:sldMk cId="3302496479" sldId="1657"/>
        </pc:sldMkLst>
        <pc:spChg chg="mod">
          <ac:chgData name="Jeff Burns" userId="491955c5-a7c1-40e5-83b1-7e5202bb727d" providerId="ADAL" clId="{E0407585-D090-4272-AF17-6A685A1FD0F4}" dt="2024-05-08T21:29:10.470" v="377" actId="20577"/>
          <ac:spMkLst>
            <pc:docMk/>
            <pc:sldMk cId="3302496479" sldId="1657"/>
            <ac:spMk id="2" creationId="{E5207B6A-CE5A-9F21-5672-12D5B7E48704}"/>
          </ac:spMkLst>
        </pc:spChg>
        <pc:spChg chg="del">
          <ac:chgData name="Jeff Burns" userId="491955c5-a7c1-40e5-83b1-7e5202bb727d" providerId="ADAL" clId="{E0407585-D090-4272-AF17-6A685A1FD0F4}" dt="2024-05-08T21:29:19.837" v="380" actId="478"/>
          <ac:spMkLst>
            <pc:docMk/>
            <pc:sldMk cId="3302496479" sldId="1657"/>
            <ac:spMk id="3" creationId="{AD7A15D5-5DAB-6FE0-7E39-5B31B7137E98}"/>
          </ac:spMkLst>
        </pc:spChg>
        <pc:picChg chg="add mod">
          <ac:chgData name="Jeff Burns" userId="491955c5-a7c1-40e5-83b1-7e5202bb727d" providerId="ADAL" clId="{E0407585-D090-4272-AF17-6A685A1FD0F4}" dt="2024-05-08T21:29:25.682" v="381" actId="1076"/>
          <ac:picMkLst>
            <pc:docMk/>
            <pc:sldMk cId="3302496479" sldId="1657"/>
            <ac:picMk id="4" creationId="{9E5970C2-785C-9E35-946F-72466F7F6C64}"/>
          </ac:picMkLst>
        </pc:picChg>
        <pc:picChg chg="add mod">
          <ac:chgData name="Jeff Burns" userId="491955c5-a7c1-40e5-83b1-7e5202bb727d" providerId="ADAL" clId="{E0407585-D090-4272-AF17-6A685A1FD0F4}" dt="2024-05-08T21:29:25.682" v="381" actId="1076"/>
          <ac:picMkLst>
            <pc:docMk/>
            <pc:sldMk cId="3302496479" sldId="1657"/>
            <ac:picMk id="5" creationId="{1A70C505-C291-614B-290D-ED5F46137655}"/>
          </ac:picMkLst>
        </pc:picChg>
      </pc:sldChg>
      <pc:sldChg chg="new del">
        <pc:chgData name="Jeff Burns" userId="491955c5-a7c1-40e5-83b1-7e5202bb727d" providerId="ADAL" clId="{E0407585-D090-4272-AF17-6A685A1FD0F4}" dt="2024-05-08T21:28:36.443" v="333" actId="47"/>
        <pc:sldMkLst>
          <pc:docMk/>
          <pc:sldMk cId="4192943806" sldId="1657"/>
        </pc:sldMkLst>
      </pc:sldChg>
      <pc:sldChg chg="modSp new mod ord modAnim">
        <pc:chgData name="Jeff Burns" userId="491955c5-a7c1-40e5-83b1-7e5202bb727d" providerId="ADAL" clId="{E0407585-D090-4272-AF17-6A685A1FD0F4}" dt="2024-05-09T15:24:47.125" v="2208" actId="20577"/>
        <pc:sldMkLst>
          <pc:docMk/>
          <pc:sldMk cId="1967287936" sldId="1658"/>
        </pc:sldMkLst>
        <pc:spChg chg="mod">
          <ac:chgData name="Jeff Burns" userId="491955c5-a7c1-40e5-83b1-7e5202bb727d" providerId="ADAL" clId="{E0407585-D090-4272-AF17-6A685A1FD0F4}" dt="2024-05-08T21:30:41.316" v="414" actId="20577"/>
          <ac:spMkLst>
            <pc:docMk/>
            <pc:sldMk cId="1967287936" sldId="1658"/>
            <ac:spMk id="2" creationId="{7466F17A-9D29-BD09-DEE8-5834123F8B35}"/>
          </ac:spMkLst>
        </pc:spChg>
        <pc:spChg chg="mod">
          <ac:chgData name="Jeff Burns" userId="491955c5-a7c1-40e5-83b1-7e5202bb727d" providerId="ADAL" clId="{E0407585-D090-4272-AF17-6A685A1FD0F4}" dt="2024-05-09T15:24:47.125" v="2208" actId="20577"/>
          <ac:spMkLst>
            <pc:docMk/>
            <pc:sldMk cId="1967287936" sldId="1658"/>
            <ac:spMk id="3" creationId="{32F42BDF-3710-157F-D047-57A844F23882}"/>
          </ac:spMkLst>
        </pc:spChg>
      </pc:sldChg>
      <pc:sldChg chg="delSp modSp add mod modTransition">
        <pc:chgData name="Jeff Burns" userId="491955c5-a7c1-40e5-83b1-7e5202bb727d" providerId="ADAL" clId="{E0407585-D090-4272-AF17-6A685A1FD0F4}" dt="2024-05-09T14:45:57.426" v="1356"/>
        <pc:sldMkLst>
          <pc:docMk/>
          <pc:sldMk cId="3583489723" sldId="1659"/>
        </pc:sldMkLst>
        <pc:grpChg chg="mod">
          <ac:chgData name="Jeff Burns" userId="491955c5-a7c1-40e5-83b1-7e5202bb727d" providerId="ADAL" clId="{E0407585-D090-4272-AF17-6A685A1FD0F4}" dt="2024-05-09T14:45:39.803" v="1353" actId="14100"/>
          <ac:grpSpMkLst>
            <pc:docMk/>
            <pc:sldMk cId="3583489723" sldId="1659"/>
            <ac:grpSpMk id="9" creationId="{2CB173B8-2847-B354-BC30-0172C3ABCB4B}"/>
          </ac:grpSpMkLst>
        </pc:grpChg>
        <pc:grpChg chg="del">
          <ac:chgData name="Jeff Burns" userId="491955c5-a7c1-40e5-83b1-7e5202bb727d" providerId="ADAL" clId="{E0407585-D090-4272-AF17-6A685A1FD0F4}" dt="2024-05-09T14:45:23.870" v="1350" actId="478"/>
          <ac:grpSpMkLst>
            <pc:docMk/>
            <pc:sldMk cId="3583489723" sldId="1659"/>
            <ac:grpSpMk id="12" creationId="{9889BEAA-ADD4-DB0C-D43E-CBAD55A51998}"/>
          </ac:grpSpMkLst>
        </pc:grpChg>
      </pc:sldChg>
      <pc:sldChg chg="delSp modSp add mod modTransition">
        <pc:chgData name="Jeff Burns" userId="491955c5-a7c1-40e5-83b1-7e5202bb727d" providerId="ADAL" clId="{E0407585-D090-4272-AF17-6A685A1FD0F4}" dt="2024-05-09T14:46:20.330" v="1359"/>
        <pc:sldMkLst>
          <pc:docMk/>
          <pc:sldMk cId="129939962" sldId="1660"/>
        </pc:sldMkLst>
        <pc:grpChg chg="del">
          <ac:chgData name="Jeff Burns" userId="491955c5-a7c1-40e5-83b1-7e5202bb727d" providerId="ADAL" clId="{E0407585-D090-4272-AF17-6A685A1FD0F4}" dt="2024-05-09T14:45:43.217" v="1354" actId="478"/>
          <ac:grpSpMkLst>
            <pc:docMk/>
            <pc:sldMk cId="129939962" sldId="1660"/>
            <ac:grpSpMk id="9" creationId="{2CB173B8-2847-B354-BC30-0172C3ABCB4B}"/>
          </ac:grpSpMkLst>
        </pc:grpChg>
        <pc:grpChg chg="mod">
          <ac:chgData name="Jeff Burns" userId="491955c5-a7c1-40e5-83b1-7e5202bb727d" providerId="ADAL" clId="{E0407585-D090-4272-AF17-6A685A1FD0F4}" dt="2024-05-09T14:45:51.049" v="1355" actId="14100"/>
          <ac:grpSpMkLst>
            <pc:docMk/>
            <pc:sldMk cId="129939962" sldId="1660"/>
            <ac:grpSpMk id="12" creationId="{9889BEAA-ADD4-DB0C-D43E-CBAD55A51998}"/>
          </ac:grpSpMkLst>
        </pc:grpChg>
      </pc:sldChg>
      <pc:sldChg chg="delSp add del mod">
        <pc:chgData name="Jeff Burns" userId="491955c5-a7c1-40e5-83b1-7e5202bb727d" providerId="ADAL" clId="{E0407585-D090-4272-AF17-6A685A1FD0F4}" dt="2024-05-09T14:48:33.168" v="1387" actId="47"/>
        <pc:sldMkLst>
          <pc:docMk/>
          <pc:sldMk cId="3813777862" sldId="1661"/>
        </pc:sldMkLst>
        <pc:grpChg chg="del">
          <ac:chgData name="Jeff Burns" userId="491955c5-a7c1-40e5-83b1-7e5202bb727d" providerId="ADAL" clId="{E0407585-D090-4272-AF17-6A685A1FD0F4}" dt="2024-05-09T14:46:12.558" v="1358" actId="478"/>
          <ac:grpSpMkLst>
            <pc:docMk/>
            <pc:sldMk cId="3813777862" sldId="1661"/>
            <ac:grpSpMk id="9" creationId="{2CB173B8-2847-B354-BC30-0172C3ABCB4B}"/>
          </ac:grpSpMkLst>
        </pc:grpChg>
      </pc:sldChg>
      <pc:sldChg chg="add">
        <pc:chgData name="Jeff Burns" userId="491955c5-a7c1-40e5-83b1-7e5202bb727d" providerId="ADAL" clId="{E0407585-D090-4272-AF17-6A685A1FD0F4}" dt="2024-05-09T14:48:31.440" v="1386"/>
        <pc:sldMkLst>
          <pc:docMk/>
          <pc:sldMk cId="2767925329" sldId="1662"/>
        </pc:sldMkLst>
      </pc:sldChg>
      <pc:sldChg chg="add">
        <pc:chgData name="Jeff Burns" userId="491955c5-a7c1-40e5-83b1-7e5202bb727d" providerId="ADAL" clId="{E0407585-D090-4272-AF17-6A685A1FD0F4}" dt="2024-05-09T14:56:57.814" v="1388"/>
        <pc:sldMkLst>
          <pc:docMk/>
          <pc:sldMk cId="3199369972" sldId="1663"/>
        </pc:sldMkLst>
      </pc:sldChg>
      <pc:sldChg chg="add">
        <pc:chgData name="Jeff Burns" userId="491955c5-a7c1-40e5-83b1-7e5202bb727d" providerId="ADAL" clId="{E0407585-D090-4272-AF17-6A685A1FD0F4}" dt="2024-05-09T14:57:03.412" v="1389"/>
        <pc:sldMkLst>
          <pc:docMk/>
          <pc:sldMk cId="3161755133" sldId="1664"/>
        </pc:sldMkLst>
      </pc:sldChg>
      <pc:sldChg chg="delSp new del mod">
        <pc:chgData name="Jeff Burns" userId="491955c5-a7c1-40e5-83b1-7e5202bb727d" providerId="ADAL" clId="{E0407585-D090-4272-AF17-6A685A1FD0F4}" dt="2024-05-09T15:05:47.119" v="1852" actId="47"/>
        <pc:sldMkLst>
          <pc:docMk/>
          <pc:sldMk cId="4214235563" sldId="1665"/>
        </pc:sldMkLst>
        <pc:spChg chg="del">
          <ac:chgData name="Jeff Burns" userId="491955c5-a7c1-40e5-83b1-7e5202bb727d" providerId="ADAL" clId="{E0407585-D090-4272-AF17-6A685A1FD0F4}" dt="2024-05-09T15:04:48.160" v="1850" actId="478"/>
          <ac:spMkLst>
            <pc:docMk/>
            <pc:sldMk cId="4214235563" sldId="1665"/>
            <ac:spMk id="2" creationId="{8F729974-D4B4-0D54-1A7E-98024C7027D0}"/>
          </ac:spMkLst>
        </pc:spChg>
      </pc:sldChg>
      <pc:sldChg chg="add">
        <pc:chgData name="Jeff Burns" userId="491955c5-a7c1-40e5-83b1-7e5202bb727d" providerId="ADAL" clId="{E0407585-D090-4272-AF17-6A685A1FD0F4}" dt="2024-05-09T15:05:31.628" v="1851"/>
        <pc:sldMkLst>
          <pc:docMk/>
          <pc:sldMk cId="1657909937" sldId="1666"/>
        </pc:sldMkLst>
      </pc:sldChg>
      <pc:sldChg chg="addSp delSp modSp add mod ord modTransition delAnim modAnim">
        <pc:chgData name="Jeff Burns" userId="491955c5-a7c1-40e5-83b1-7e5202bb727d" providerId="ADAL" clId="{E0407585-D090-4272-AF17-6A685A1FD0F4}" dt="2024-05-09T15:26:22.326" v="2209"/>
        <pc:sldMkLst>
          <pc:docMk/>
          <pc:sldMk cId="2817322854" sldId="1667"/>
        </pc:sldMkLst>
        <pc:spChg chg="add del mod">
          <ac:chgData name="Jeff Burns" userId="491955c5-a7c1-40e5-83b1-7e5202bb727d" providerId="ADAL" clId="{E0407585-D090-4272-AF17-6A685A1FD0F4}" dt="2024-05-09T15:23:44.808" v="2186" actId="478"/>
          <ac:spMkLst>
            <pc:docMk/>
            <pc:sldMk cId="2817322854" sldId="1667"/>
            <ac:spMk id="2" creationId="{3AD19717-1277-642B-4749-67D91BC4EA64}"/>
          </ac:spMkLst>
        </pc:spChg>
      </pc:sldChg>
      <pc:sldChg chg="modSp add mod">
        <pc:chgData name="Jeff Burns" userId="491955c5-a7c1-40e5-83b1-7e5202bb727d" providerId="ADAL" clId="{E0407585-D090-4272-AF17-6A685A1FD0F4}" dt="2024-05-09T15:22:59.111" v="2185" actId="20577"/>
        <pc:sldMkLst>
          <pc:docMk/>
          <pc:sldMk cId="594501709" sldId="1668"/>
        </pc:sldMkLst>
        <pc:spChg chg="mod">
          <ac:chgData name="Jeff Burns" userId="491955c5-a7c1-40e5-83b1-7e5202bb727d" providerId="ADAL" clId="{E0407585-D090-4272-AF17-6A685A1FD0F4}" dt="2024-05-09T15:22:59.111" v="2185" actId="20577"/>
          <ac:spMkLst>
            <pc:docMk/>
            <pc:sldMk cId="594501709" sldId="1668"/>
            <ac:spMk id="3" creationId="{440866D7-53EA-09A5-690C-773E84E4CD3F}"/>
          </ac:spMkLst>
        </pc:spChg>
      </pc:sldChg>
      <pc:sldChg chg="delSp add del mod ord">
        <pc:chgData name="Jeff Burns" userId="491955c5-a7c1-40e5-83b1-7e5202bb727d" providerId="ADAL" clId="{E0407585-D090-4272-AF17-6A685A1FD0F4}" dt="2024-05-09T15:30:59.107" v="2224" actId="47"/>
        <pc:sldMkLst>
          <pc:docMk/>
          <pc:sldMk cId="737574218" sldId="1669"/>
        </pc:sldMkLst>
        <pc:grpChg chg="del">
          <ac:chgData name="Jeff Burns" userId="491955c5-a7c1-40e5-83b1-7e5202bb727d" providerId="ADAL" clId="{E0407585-D090-4272-AF17-6A685A1FD0F4}" dt="2024-05-09T15:29:57.986" v="2218" actId="478"/>
          <ac:grpSpMkLst>
            <pc:docMk/>
            <pc:sldMk cId="737574218" sldId="1669"/>
            <ac:grpSpMk id="2" creationId="{D78983BF-2481-1696-A14F-14CBDCF5B23A}"/>
          </ac:grpSpMkLst>
        </pc:grpChg>
        <pc:picChg chg="del">
          <ac:chgData name="Jeff Burns" userId="491955c5-a7c1-40e5-83b1-7e5202bb727d" providerId="ADAL" clId="{E0407585-D090-4272-AF17-6A685A1FD0F4}" dt="2024-05-09T15:29:56.226" v="2216" actId="478"/>
          <ac:picMkLst>
            <pc:docMk/>
            <pc:sldMk cId="737574218" sldId="1669"/>
            <ac:picMk id="5" creationId="{7EB69A23-3DF3-3C13-9F56-1BBC04D0DAF4}"/>
          </ac:picMkLst>
        </pc:picChg>
        <pc:picChg chg="del">
          <ac:chgData name="Jeff Burns" userId="491955c5-a7c1-40e5-83b1-7e5202bb727d" providerId="ADAL" clId="{E0407585-D090-4272-AF17-6A685A1FD0F4}" dt="2024-05-09T15:29:57.154" v="2217" actId="478"/>
          <ac:picMkLst>
            <pc:docMk/>
            <pc:sldMk cId="737574218" sldId="1669"/>
            <ac:picMk id="16" creationId="{9EE0C1E5-33F0-0924-42DB-464B38462A7B}"/>
          </ac:picMkLst>
        </pc:picChg>
      </pc:sldChg>
      <pc:sldChg chg="delSp modSp add mod modTransition">
        <pc:chgData name="Jeff Burns" userId="491955c5-a7c1-40e5-83b1-7e5202bb727d" providerId="ADAL" clId="{E0407585-D090-4272-AF17-6A685A1FD0F4}" dt="2024-05-09T15:32:08.218" v="2235"/>
        <pc:sldMkLst>
          <pc:docMk/>
          <pc:sldMk cId="2505536064" sldId="1670"/>
        </pc:sldMkLst>
        <pc:grpChg chg="del">
          <ac:chgData name="Jeff Burns" userId="491955c5-a7c1-40e5-83b1-7e5202bb727d" providerId="ADAL" clId="{E0407585-D090-4272-AF17-6A685A1FD0F4}" dt="2024-05-09T15:31:32.784" v="2228" actId="478"/>
          <ac:grpSpMkLst>
            <pc:docMk/>
            <pc:sldMk cId="2505536064" sldId="1670"/>
            <ac:grpSpMk id="2" creationId="{D78983BF-2481-1696-A14F-14CBDCF5B23A}"/>
          </ac:grpSpMkLst>
        </pc:grpChg>
        <pc:picChg chg="mod">
          <ac:chgData name="Jeff Burns" userId="491955c5-a7c1-40e5-83b1-7e5202bb727d" providerId="ADAL" clId="{E0407585-D090-4272-AF17-6A685A1FD0F4}" dt="2024-05-09T15:31:28.951" v="2226" actId="14100"/>
          <ac:picMkLst>
            <pc:docMk/>
            <pc:sldMk cId="2505536064" sldId="1670"/>
            <ac:picMk id="5" creationId="{7EB69A23-3DF3-3C13-9F56-1BBC04D0DAF4}"/>
          </ac:picMkLst>
        </pc:picChg>
        <pc:picChg chg="del">
          <ac:chgData name="Jeff Burns" userId="491955c5-a7c1-40e5-83b1-7e5202bb727d" providerId="ADAL" clId="{E0407585-D090-4272-AF17-6A685A1FD0F4}" dt="2024-05-09T15:31:31.399" v="2227" actId="478"/>
          <ac:picMkLst>
            <pc:docMk/>
            <pc:sldMk cId="2505536064" sldId="1670"/>
            <ac:picMk id="16" creationId="{9EE0C1E5-33F0-0924-42DB-464B38462A7B}"/>
          </ac:picMkLst>
        </pc:picChg>
      </pc:sldChg>
      <pc:sldChg chg="delSp modSp add mod modTransition">
        <pc:chgData name="Jeff Burns" userId="491955c5-a7c1-40e5-83b1-7e5202bb727d" providerId="ADAL" clId="{E0407585-D090-4272-AF17-6A685A1FD0F4}" dt="2024-05-09T15:33:20.162" v="2242"/>
        <pc:sldMkLst>
          <pc:docMk/>
          <pc:sldMk cId="2659338451" sldId="1671"/>
        </pc:sldMkLst>
        <pc:grpChg chg="mod">
          <ac:chgData name="Jeff Burns" userId="491955c5-a7c1-40e5-83b1-7e5202bb727d" providerId="ADAL" clId="{E0407585-D090-4272-AF17-6A685A1FD0F4}" dt="2024-05-09T15:32:25.020" v="2239" actId="14100"/>
          <ac:grpSpMkLst>
            <pc:docMk/>
            <pc:sldMk cId="2659338451" sldId="1671"/>
            <ac:grpSpMk id="2" creationId="{D78983BF-2481-1696-A14F-14CBDCF5B23A}"/>
          </ac:grpSpMkLst>
        </pc:grpChg>
        <pc:picChg chg="del">
          <ac:chgData name="Jeff Burns" userId="491955c5-a7c1-40e5-83b1-7e5202bb727d" providerId="ADAL" clId="{E0407585-D090-4272-AF17-6A685A1FD0F4}" dt="2024-05-09T15:32:19.262" v="2238" actId="478"/>
          <ac:picMkLst>
            <pc:docMk/>
            <pc:sldMk cId="2659338451" sldId="1671"/>
            <ac:picMk id="5" creationId="{7EB69A23-3DF3-3C13-9F56-1BBC04D0DAF4}"/>
          </ac:picMkLst>
        </pc:picChg>
        <pc:picChg chg="del">
          <ac:chgData name="Jeff Burns" userId="491955c5-a7c1-40e5-83b1-7e5202bb727d" providerId="ADAL" clId="{E0407585-D090-4272-AF17-6A685A1FD0F4}" dt="2024-05-09T15:32:18.574" v="2237" actId="478"/>
          <ac:picMkLst>
            <pc:docMk/>
            <pc:sldMk cId="2659338451" sldId="1671"/>
            <ac:picMk id="7" creationId="{58515F29-8661-D0EE-1D03-3928D3C45AA4}"/>
          </ac:picMkLst>
        </pc:picChg>
        <pc:picChg chg="del">
          <ac:chgData name="Jeff Burns" userId="491955c5-a7c1-40e5-83b1-7e5202bb727d" providerId="ADAL" clId="{E0407585-D090-4272-AF17-6A685A1FD0F4}" dt="2024-05-09T15:32:17.701" v="2236" actId="478"/>
          <ac:picMkLst>
            <pc:docMk/>
            <pc:sldMk cId="2659338451" sldId="1671"/>
            <ac:picMk id="16" creationId="{9EE0C1E5-33F0-0924-42DB-464B38462A7B}"/>
          </ac:picMkLst>
        </pc:picChg>
      </pc:sldChg>
      <pc:sldChg chg="modSp add mod modTransition">
        <pc:chgData name="Jeff Burns" userId="491955c5-a7c1-40e5-83b1-7e5202bb727d" providerId="ADAL" clId="{E0407585-D090-4272-AF17-6A685A1FD0F4}" dt="2024-05-09T15:31:39.042" v="2229"/>
        <pc:sldMkLst>
          <pc:docMk/>
          <pc:sldMk cId="237315962" sldId="1672"/>
        </pc:sldMkLst>
        <pc:picChg chg="mod">
          <ac:chgData name="Jeff Burns" userId="491955c5-a7c1-40e5-83b1-7e5202bb727d" providerId="ADAL" clId="{E0407585-D090-4272-AF17-6A685A1FD0F4}" dt="2024-05-09T15:30:09.915" v="2220" actId="14100"/>
          <ac:picMkLst>
            <pc:docMk/>
            <pc:sldMk cId="237315962" sldId="1672"/>
            <ac:picMk id="7" creationId="{58515F29-8661-D0EE-1D03-3928D3C45AA4}"/>
          </ac:picMkLst>
        </pc:picChg>
      </pc:sldChg>
      <pc:sldChg chg="delSp modSp add mod modTransition">
        <pc:chgData name="Jeff Burns" userId="491955c5-a7c1-40e5-83b1-7e5202bb727d" providerId="ADAL" clId="{E0407585-D090-4272-AF17-6A685A1FD0F4}" dt="2024-05-09T15:32:08.218" v="2235"/>
        <pc:sldMkLst>
          <pc:docMk/>
          <pc:sldMk cId="815885495" sldId="1673"/>
        </pc:sldMkLst>
        <pc:grpChg chg="del">
          <ac:chgData name="Jeff Burns" userId="491955c5-a7c1-40e5-83b1-7e5202bb727d" providerId="ADAL" clId="{E0407585-D090-4272-AF17-6A685A1FD0F4}" dt="2024-05-09T15:32:04.493" v="2234" actId="478"/>
          <ac:grpSpMkLst>
            <pc:docMk/>
            <pc:sldMk cId="815885495" sldId="1673"/>
            <ac:grpSpMk id="2" creationId="{D78983BF-2481-1696-A14F-14CBDCF5B23A}"/>
          </ac:grpSpMkLst>
        </pc:grpChg>
        <pc:picChg chg="del">
          <ac:chgData name="Jeff Burns" userId="491955c5-a7c1-40e5-83b1-7e5202bb727d" providerId="ADAL" clId="{E0407585-D090-4272-AF17-6A685A1FD0F4}" dt="2024-05-09T15:31:54.019" v="2230" actId="478"/>
          <ac:picMkLst>
            <pc:docMk/>
            <pc:sldMk cId="815885495" sldId="1673"/>
            <ac:picMk id="5" creationId="{7EB69A23-3DF3-3C13-9F56-1BBC04D0DAF4}"/>
          </ac:picMkLst>
        </pc:picChg>
        <pc:picChg chg="del">
          <ac:chgData name="Jeff Burns" userId="491955c5-a7c1-40e5-83b1-7e5202bb727d" providerId="ADAL" clId="{E0407585-D090-4272-AF17-6A685A1FD0F4}" dt="2024-05-09T15:31:54.722" v="2231" actId="478"/>
          <ac:picMkLst>
            <pc:docMk/>
            <pc:sldMk cId="815885495" sldId="1673"/>
            <ac:picMk id="7" creationId="{58515F29-8661-D0EE-1D03-3928D3C45AA4}"/>
          </ac:picMkLst>
        </pc:picChg>
        <pc:picChg chg="mod">
          <ac:chgData name="Jeff Burns" userId="491955c5-a7c1-40e5-83b1-7e5202bb727d" providerId="ADAL" clId="{E0407585-D090-4272-AF17-6A685A1FD0F4}" dt="2024-05-09T15:32:02.852" v="2233" actId="1076"/>
          <ac:picMkLst>
            <pc:docMk/>
            <pc:sldMk cId="815885495" sldId="1673"/>
            <ac:picMk id="16" creationId="{9EE0C1E5-33F0-0924-42DB-464B38462A7B}"/>
          </ac:picMkLst>
        </pc:picChg>
      </pc:sldChg>
      <pc:sldChg chg="add">
        <pc:chgData name="Jeff Burns" userId="491955c5-a7c1-40e5-83b1-7e5202bb727d" providerId="ADAL" clId="{E0407585-D090-4272-AF17-6A685A1FD0F4}" dt="2024-05-09T15:32:42.630" v="2240"/>
        <pc:sldMkLst>
          <pc:docMk/>
          <pc:sldMk cId="602784935" sldId="1674"/>
        </pc:sldMkLst>
      </pc:sldChg>
      <pc:sldChg chg="add modTransition">
        <pc:chgData name="Jeff Burns" userId="491955c5-a7c1-40e5-83b1-7e5202bb727d" providerId="ADAL" clId="{E0407585-D090-4272-AF17-6A685A1FD0F4}" dt="2024-05-09T15:33:20.162" v="2242"/>
        <pc:sldMkLst>
          <pc:docMk/>
          <pc:sldMk cId="3499239133" sldId="1675"/>
        </pc:sldMkLst>
      </pc:sldChg>
    </pc:docChg>
  </pc:docChgLst>
  <pc:docChgLst>
    <pc:chgData name="Jeff Burns" userId="491955c5-a7c1-40e5-83b1-7e5202bb727d" providerId="ADAL" clId="{D74D16E0-5248-4FF5-AEE7-8161186E5015}"/>
    <pc:docChg chg="delSld modSld">
      <pc:chgData name="Jeff Burns" userId="491955c5-a7c1-40e5-83b1-7e5202bb727d" providerId="ADAL" clId="{D74D16E0-5248-4FF5-AEE7-8161186E5015}" dt="2024-05-13T22:51:42.359" v="93" actId="20577"/>
      <pc:docMkLst>
        <pc:docMk/>
      </pc:docMkLst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996734762" sldId="260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2678371315" sldId="262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480832125" sldId="263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3617491436" sldId="264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1887907854" sldId="265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3169495099" sldId="266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2728324671" sldId="267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4135809825" sldId="268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1934598372" sldId="269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1200607784" sldId="270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1149301903" sldId="271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1484751568" sldId="272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4220550003" sldId="273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3228827557" sldId="274"/>
        </pc:sldMkLst>
      </pc:sldChg>
      <pc:sldChg chg="modSp mod">
        <pc:chgData name="Jeff Burns" userId="491955c5-a7c1-40e5-83b1-7e5202bb727d" providerId="ADAL" clId="{D74D16E0-5248-4FF5-AEE7-8161186E5015}" dt="2024-05-13T22:47:14.613" v="24" actId="20577"/>
        <pc:sldMkLst>
          <pc:docMk/>
          <pc:sldMk cId="1512676704" sldId="277"/>
        </pc:sldMkLst>
        <pc:spChg chg="mod">
          <ac:chgData name="Jeff Burns" userId="491955c5-a7c1-40e5-83b1-7e5202bb727d" providerId="ADAL" clId="{D74D16E0-5248-4FF5-AEE7-8161186E5015}" dt="2024-05-13T22:47:14.613" v="24" actId="20577"/>
          <ac:spMkLst>
            <pc:docMk/>
            <pc:sldMk cId="1512676704" sldId="277"/>
            <ac:spMk id="3" creationId="{98DA69F1-539D-A81A-28ED-0095E8137A69}"/>
          </ac:spMkLst>
        </pc:spChg>
      </pc:sldChg>
      <pc:sldChg chg="modSp mod">
        <pc:chgData name="Jeff Burns" userId="491955c5-a7c1-40e5-83b1-7e5202bb727d" providerId="ADAL" clId="{D74D16E0-5248-4FF5-AEE7-8161186E5015}" dt="2024-05-13T22:50:40.304" v="41" actId="6549"/>
        <pc:sldMkLst>
          <pc:docMk/>
          <pc:sldMk cId="1220090971" sldId="282"/>
        </pc:sldMkLst>
        <pc:spChg chg="mod">
          <ac:chgData name="Jeff Burns" userId="491955c5-a7c1-40e5-83b1-7e5202bb727d" providerId="ADAL" clId="{D74D16E0-5248-4FF5-AEE7-8161186E5015}" dt="2024-05-13T22:50:40.304" v="41" actId="6549"/>
          <ac:spMkLst>
            <pc:docMk/>
            <pc:sldMk cId="1220090971" sldId="282"/>
            <ac:spMk id="14" creationId="{A9976215-7DA0-4984-AA31-2CC8D4423381}"/>
          </ac:spMkLst>
        </pc:spChg>
      </pc:sldChg>
      <pc:sldChg chg="modSp mod">
        <pc:chgData name="Jeff Burns" userId="491955c5-a7c1-40e5-83b1-7e5202bb727d" providerId="ADAL" clId="{D74D16E0-5248-4FF5-AEE7-8161186E5015}" dt="2024-05-13T22:50:31.299" v="40" actId="20577"/>
        <pc:sldMkLst>
          <pc:docMk/>
          <pc:sldMk cId="2937174064" sldId="285"/>
        </pc:sldMkLst>
        <pc:spChg chg="mod">
          <ac:chgData name="Jeff Burns" userId="491955c5-a7c1-40e5-83b1-7e5202bb727d" providerId="ADAL" clId="{D74D16E0-5248-4FF5-AEE7-8161186E5015}" dt="2024-05-13T22:50:31.299" v="40" actId="20577"/>
          <ac:spMkLst>
            <pc:docMk/>
            <pc:sldMk cId="2937174064" sldId="285"/>
            <ac:spMk id="14" creationId="{A9976215-7DA0-4984-AA31-2CC8D4423381}"/>
          </ac:spMkLst>
        </pc:spChg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1420486098" sldId="1104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106683098" sldId="1105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196367138" sldId="1109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959495461" sldId="1110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3589946295" sldId="1112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2859987095" sldId="1113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72394733" sldId="1114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2850516416" sldId="1115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37881004" sldId="1140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3295862012" sldId="1631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2341119380" sldId="1632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2503426600" sldId="1633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629001086" sldId="1634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3310801150" sldId="1635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2583176843" sldId="1636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3614608732" sldId="1637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2399063687" sldId="1638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3116862700" sldId="1646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3761916457" sldId="1649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3446007569" sldId="1652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3834053984" sldId="1653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813920057" sldId="1654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2059413055" sldId="1655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3922149784" sldId="1656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3302496479" sldId="1657"/>
        </pc:sldMkLst>
      </pc:sldChg>
      <pc:sldChg chg="modSp">
        <pc:chgData name="Jeff Burns" userId="491955c5-a7c1-40e5-83b1-7e5202bb727d" providerId="ADAL" clId="{D74D16E0-5248-4FF5-AEE7-8161186E5015}" dt="2024-05-13T22:45:54.166" v="10" actId="20577"/>
        <pc:sldMkLst>
          <pc:docMk/>
          <pc:sldMk cId="1967287936" sldId="1658"/>
        </pc:sldMkLst>
        <pc:spChg chg="mod">
          <ac:chgData name="Jeff Burns" userId="491955c5-a7c1-40e5-83b1-7e5202bb727d" providerId="ADAL" clId="{D74D16E0-5248-4FF5-AEE7-8161186E5015}" dt="2024-05-13T22:45:54.166" v="10" actId="20577"/>
          <ac:spMkLst>
            <pc:docMk/>
            <pc:sldMk cId="1967287936" sldId="1658"/>
            <ac:spMk id="3" creationId="{32F42BDF-3710-157F-D047-57A844F23882}"/>
          </ac:spMkLst>
        </pc:spChg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3583489723" sldId="1659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129939962" sldId="1660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2767925329" sldId="1662"/>
        </pc:sldMkLst>
      </pc:sldChg>
      <pc:sldChg chg="del">
        <pc:chgData name="Jeff Burns" userId="491955c5-a7c1-40e5-83b1-7e5202bb727d" providerId="ADAL" clId="{D74D16E0-5248-4FF5-AEE7-8161186E5015}" dt="2024-05-09T15:43:26.850" v="0" actId="47"/>
        <pc:sldMkLst>
          <pc:docMk/>
          <pc:sldMk cId="3199369972" sldId="1663"/>
        </pc:sldMkLst>
      </pc:sldChg>
      <pc:sldChg chg="modSp mod">
        <pc:chgData name="Jeff Burns" userId="491955c5-a7c1-40e5-83b1-7e5202bb727d" providerId="ADAL" clId="{D74D16E0-5248-4FF5-AEE7-8161186E5015}" dt="2024-05-13T22:50:50.202" v="43" actId="20577"/>
        <pc:sldMkLst>
          <pc:docMk/>
          <pc:sldMk cId="2505536064" sldId="1670"/>
        </pc:sldMkLst>
        <pc:spChg chg="mod">
          <ac:chgData name="Jeff Burns" userId="491955c5-a7c1-40e5-83b1-7e5202bb727d" providerId="ADAL" clId="{D74D16E0-5248-4FF5-AEE7-8161186E5015}" dt="2024-05-13T22:50:50.202" v="43" actId="20577"/>
          <ac:spMkLst>
            <pc:docMk/>
            <pc:sldMk cId="2505536064" sldId="1670"/>
            <ac:spMk id="14" creationId="{A9976215-7DA0-4984-AA31-2CC8D4423381}"/>
          </ac:spMkLst>
        </pc:spChg>
      </pc:sldChg>
      <pc:sldChg chg="modSp mod">
        <pc:chgData name="Jeff Burns" userId="491955c5-a7c1-40e5-83b1-7e5202bb727d" providerId="ADAL" clId="{D74D16E0-5248-4FF5-AEE7-8161186E5015}" dt="2024-05-13T22:51:42.359" v="93" actId="20577"/>
        <pc:sldMkLst>
          <pc:docMk/>
          <pc:sldMk cId="2659338451" sldId="1671"/>
        </pc:sldMkLst>
        <pc:spChg chg="mod">
          <ac:chgData name="Jeff Burns" userId="491955c5-a7c1-40e5-83b1-7e5202bb727d" providerId="ADAL" clId="{D74D16E0-5248-4FF5-AEE7-8161186E5015}" dt="2024-05-13T22:51:42.359" v="93" actId="20577"/>
          <ac:spMkLst>
            <pc:docMk/>
            <pc:sldMk cId="2659338451" sldId="1671"/>
            <ac:spMk id="14" creationId="{A9976215-7DA0-4984-AA31-2CC8D4423381}"/>
          </ac:spMkLst>
        </pc:spChg>
      </pc:sldChg>
      <pc:sldChg chg="modSp mod">
        <pc:chgData name="Jeff Burns" userId="491955c5-a7c1-40e5-83b1-7e5202bb727d" providerId="ADAL" clId="{D74D16E0-5248-4FF5-AEE7-8161186E5015}" dt="2024-05-13T22:50:46.204" v="42" actId="20577"/>
        <pc:sldMkLst>
          <pc:docMk/>
          <pc:sldMk cId="237315962" sldId="1672"/>
        </pc:sldMkLst>
        <pc:spChg chg="mod">
          <ac:chgData name="Jeff Burns" userId="491955c5-a7c1-40e5-83b1-7e5202bb727d" providerId="ADAL" clId="{D74D16E0-5248-4FF5-AEE7-8161186E5015}" dt="2024-05-13T22:50:46.204" v="42" actId="20577"/>
          <ac:spMkLst>
            <pc:docMk/>
            <pc:sldMk cId="237315962" sldId="1672"/>
            <ac:spMk id="14" creationId="{A9976215-7DA0-4984-AA31-2CC8D4423381}"/>
          </ac:spMkLst>
        </pc:spChg>
      </pc:sldChg>
      <pc:sldChg chg="modSp mod">
        <pc:chgData name="Jeff Burns" userId="491955c5-a7c1-40e5-83b1-7e5202bb727d" providerId="ADAL" clId="{D74D16E0-5248-4FF5-AEE7-8161186E5015}" dt="2024-05-13T22:51:00.666" v="45" actId="20577"/>
        <pc:sldMkLst>
          <pc:docMk/>
          <pc:sldMk cId="815885495" sldId="1673"/>
        </pc:sldMkLst>
        <pc:spChg chg="mod">
          <ac:chgData name="Jeff Burns" userId="491955c5-a7c1-40e5-83b1-7e5202bb727d" providerId="ADAL" clId="{D74D16E0-5248-4FF5-AEE7-8161186E5015}" dt="2024-05-13T22:51:00.666" v="45" actId="20577"/>
          <ac:spMkLst>
            <pc:docMk/>
            <pc:sldMk cId="815885495" sldId="1673"/>
            <ac:spMk id="14" creationId="{A9976215-7DA0-4984-AA31-2CC8D4423381}"/>
          </ac:spMkLst>
        </pc:spChg>
      </pc:sldChg>
      <pc:sldChg chg="modSp mod">
        <pc:chgData name="Jeff Burns" userId="491955c5-a7c1-40e5-83b1-7e5202bb727d" providerId="ADAL" clId="{D74D16E0-5248-4FF5-AEE7-8161186E5015}" dt="2024-05-13T22:50:55.215" v="44" actId="20577"/>
        <pc:sldMkLst>
          <pc:docMk/>
          <pc:sldMk cId="602784935" sldId="1674"/>
        </pc:sldMkLst>
        <pc:spChg chg="mod">
          <ac:chgData name="Jeff Burns" userId="491955c5-a7c1-40e5-83b1-7e5202bb727d" providerId="ADAL" clId="{D74D16E0-5248-4FF5-AEE7-8161186E5015}" dt="2024-05-13T22:50:55.215" v="44" actId="20577"/>
          <ac:spMkLst>
            <pc:docMk/>
            <pc:sldMk cId="602784935" sldId="1674"/>
            <ac:spMk id="14" creationId="{A9976215-7DA0-4984-AA31-2CC8D442338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CA5C5-524F-4175-831B-B10D3404A8A2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7217-304D-42C1-8364-4CA8562F4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7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A80C2-868D-304A-938F-40BEDFA7BD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4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DA50-C6BC-D7A5-5240-17DC42D12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26D75-F9F6-37B7-BAE7-3ED716AB1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70B25-D0AF-E813-D636-D76B1301B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29F4-EF70-4821-AA69-073370A9EC5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6AAF7-2A68-D51F-04B9-69976054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4CA5A-5C44-624E-8651-0D2FD6416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DBF5-3551-4094-B7D1-E9341C93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5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DA070-782D-4908-052A-E950F828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788235-D110-94E4-1BB1-94BE3C3DE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47304-91E7-1DE4-DC2B-B1FAB8A0A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29F4-EF70-4821-AA69-073370A9EC5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E4EA4-5CCB-18DE-9DDE-C16DB2C9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ACF2A-3B1B-46A2-52DD-3F3B3538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DBF5-3551-4094-B7D1-E9341C93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9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D8B58D-33B5-F1BE-1A58-9A9340C944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846CD4-4DB6-ED7D-8E7D-ED4B01874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31299-F095-89AD-2AFF-42AC57CE4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29F4-EF70-4821-AA69-073370A9EC5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DDA57-0F39-5E2C-F747-CD97FD945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D11D2-3265-6C90-688E-DD6A399A5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DBF5-3551-4094-B7D1-E9341C93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03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First&amp;Second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6AF9-C23B-9923-84E4-72F48D6E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3" y="-1"/>
            <a:ext cx="5830455" cy="867484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15000"/>
              </a:lnSpc>
              <a:buSzPts val="3000"/>
              <a:defRPr lang="en-US" sz="3000" b="1" kern="1200" dirty="0">
                <a:solidFill>
                  <a:srgbClr val="194F78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BE6F44-BE53-26FC-0459-B8D0C7AE3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0C582-BFEE-FBF2-1D8E-ED80F3CB1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69D68A-16C5-FD29-62E9-52E0DFCB3A1D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E84586-0B29-7090-55A1-AE9E11549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C9E92F-2A87-C849-7ECF-65F7105D7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1" name="Google Shape;117;g1085632c482_0_121">
            <a:extLst>
              <a:ext uri="{FF2B5EF4-FFF2-40B4-BE49-F238E27FC236}">
                <a16:creationId xmlns:a16="http://schemas.microsoft.com/office/drawing/2014/main" id="{5AD7CD65-FA19-4B96-BFE2-D1BA90430605}"/>
              </a:ext>
            </a:extLst>
          </p:cNvPr>
          <p:cNvCxnSpPr/>
          <p:nvPr userDrawn="1"/>
        </p:nvCxnSpPr>
        <p:spPr>
          <a:xfrm>
            <a:off x="1008825" y="715777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9F16674-A4B3-0492-AC12-6D769F8D5D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8250" y="1052513"/>
            <a:ext cx="9642475" cy="4165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51771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BF47AC-98DD-FFEF-C2AF-E4CDDA3B47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4F9A7D-7B0E-6E28-F7A4-54BD492CD1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0FFE33C-E5FA-8795-8C8E-D2F4FF831BAC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FB5B7D-D59E-21AC-BF74-C2D5987D7C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DD1D1F-A68B-54E5-C653-989071BF32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81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1B42A-7B03-61BD-752F-B1388348C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75451"/>
            <a:ext cx="10515600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BAC23B-16F3-6450-867F-7C7A7E070F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1589" y="4507952"/>
            <a:ext cx="12192000" cy="23500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EDB5A7-1205-2568-A11D-110BDBF2E035}"/>
              </a:ext>
            </a:extLst>
          </p:cNvPr>
          <p:cNvSpPr/>
          <p:nvPr userDrawn="1"/>
        </p:nvSpPr>
        <p:spPr>
          <a:xfrm>
            <a:off x="1589" y="23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8EAF62-EF41-76BC-2C74-CCA9F9C27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111227"/>
            <a:ext cx="2090547" cy="442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39DB1F-BE29-8439-586E-AA691B719A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124" y="119024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8A042-46FD-CED5-9AED-9127F8C2A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3B8E9-212D-720E-0AFC-92EA29670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4E3B-9D9C-AB5F-7BB6-A124FCDA1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29F4-EF70-4821-AA69-073370A9EC5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D2C87-BB22-D4B7-C849-46C45C6F9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F051B-0A39-9935-F928-6DC7C1DE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DBF5-3551-4094-B7D1-E9341C93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3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C490F-51E1-1AFF-5AF9-95965FBF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03582-1A9A-01C7-A892-54BA97A66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FCFD6-E2F2-EF2C-502B-B00E443EB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29F4-EF70-4821-AA69-073370A9EC5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FA21F-720A-2B87-1044-DCACF10F1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658C4-F4B9-62E4-5210-7617EEB6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DBF5-3551-4094-B7D1-E9341C93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2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50FFD-3C2E-3CCB-357C-565A6DC61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9315D-B63E-FB75-B7C8-E930DCFD7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BCF0F-AE41-B910-31FE-675D63A35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8E629-3D83-09FF-2944-61124EAA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29F4-EF70-4821-AA69-073370A9EC5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D1427-891B-F07A-2A5D-80C83BED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ADCE3-C2D6-8B92-12BA-03CDEAA3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DBF5-3551-4094-B7D1-E9341C93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8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FA0DC-8334-DD36-4A3C-B3C085205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3756B-BD2D-1104-ABCE-39DB5696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1CA8A-AB6C-F37A-B52F-A2297BFCF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FC72B-5C84-9C87-E646-C81BCBB30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126E54-AA5B-57C7-3A92-67C29676F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35051-D069-65E2-AA60-F9717752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29F4-EF70-4821-AA69-073370A9EC5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408D65-A0DE-E0CC-C355-5828E33E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075841-48B0-02B6-C7B1-8CCC95EC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DBF5-3551-4094-B7D1-E9341C93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5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7CFE-4DD9-59C5-BD98-353D47B4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455FA6-308D-BDD6-6602-E0997682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29F4-EF70-4821-AA69-073370A9EC5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146D6-D774-ACBF-DEBA-9C8231991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D1B54-1EB6-D123-19E5-FCF1808A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DBF5-3551-4094-B7D1-E9341C93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0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0EBB0E-9C24-B182-7B7E-6BD5FB77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29F4-EF70-4821-AA69-073370A9EC5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3C05C0-FA6C-D1E7-AACB-716A2B3B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2C357-C393-0117-343A-4A14EC5E5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DBF5-3551-4094-B7D1-E9341C93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0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E7927-9D83-5803-50C5-0BA1B4630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0078D-63CD-AA42-F1E4-FF8D16833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A3847-2E6D-ECF9-AA25-3DA20EAE3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55494-3132-DED4-F359-1E7733FD5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29F4-EF70-4821-AA69-073370A9EC5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0E559-B729-ED94-96B7-953B49C3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5F9F3-D730-D60E-C9AA-F2113E6B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DBF5-3551-4094-B7D1-E9341C93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8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024E8-BF1D-7888-FB60-3689C288A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BA91C-6612-E814-2AF1-3229D6BF4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D5248-49FE-0D47-D9C3-BA5A6BA8C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9D2E4-B14A-B05C-1D6B-042FFC0A7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29F4-EF70-4821-AA69-073370A9EC5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8E021-E2C8-EC26-371C-5927E0B83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9489F-74B8-ADC7-9C2D-1A4F48C4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DBF5-3551-4094-B7D1-E9341C93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1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8F8690-C566-B302-DA7A-A6B7D08A6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37867-DCD3-05F8-BABC-6C744C7A0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3CCC3-F838-1C9F-D3CB-40C09DDA8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D29F4-EF70-4821-AA69-073370A9EC5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6B04F-9FC5-B8A6-1D17-610EE24A3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E6EB3-023E-8A5E-F1D7-53C77507C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8DBF5-3551-4094-B7D1-E9341C936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9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03AF95-0FB7-E804-4B93-1C2E89CF58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10800000">
            <a:off x="0" y="0"/>
            <a:ext cx="12192000" cy="2350048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9B3F3BD0-9C2F-A846-72C1-D83F5C1365DB}"/>
              </a:ext>
            </a:extLst>
          </p:cNvPr>
          <p:cNvSpPr/>
          <p:nvPr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D9BD32A7-BF34-0968-AA44-36FBCC471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3DE45C4-45A6-0763-EFEF-823F3F76A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6617AB2-93FD-9055-A845-8BC4F1F6B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622" y="1806068"/>
            <a:ext cx="10477850" cy="2387600"/>
          </a:xfrm>
        </p:spPr>
        <p:txBody>
          <a:bodyPr>
            <a:normAutofit/>
          </a:bodyPr>
          <a:lstStyle/>
          <a:p>
            <a:pPr>
              <a:tabLst>
                <a:tab pos="169065" algn="l"/>
              </a:tabLst>
            </a:pPr>
            <a:r>
              <a:rPr lang="en-US" sz="5000" b="1" dirty="0">
                <a:solidFill>
                  <a:srgbClr val="33A7B7"/>
                </a:solidFill>
                <a:latin typeface="Arial"/>
                <a:cs typeface="Arial"/>
              </a:rPr>
              <a:t>Form D1b: Etiological Diagnosis and Biomarker Support </a:t>
            </a:r>
            <a:endParaRPr lang="en-US" sz="2500" b="1" dirty="0">
              <a:solidFill>
                <a:srgbClr val="33A7B7"/>
              </a:solidFill>
              <a:latin typeface="Arial"/>
              <a:cs typeface="Arial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208851D-CD35-916B-EFD4-14091A0C8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6627" y="4239918"/>
            <a:ext cx="8394570" cy="1001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SzPts val="2100"/>
            </a:pPr>
            <a:r>
              <a:rPr lang="en-US" sz="20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Presented by: Jeffrey Burns, MD</a:t>
            </a:r>
            <a:endParaRPr lang="en-US" sz="1800" b="1" dirty="0">
              <a:solidFill>
                <a:srgbClr val="194F78"/>
              </a:solidFill>
              <a:latin typeface="Arial"/>
              <a:ea typeface="Helvetica Neue" panose="02000503000000020004" pitchFamily="2" charset="0"/>
              <a:cs typeface="Arial"/>
              <a:sym typeface="Helvetica Neue"/>
            </a:endParaRPr>
          </a:p>
        </p:txBody>
      </p:sp>
      <p:cxnSp>
        <p:nvCxnSpPr>
          <p:cNvPr id="13" name="Google Shape;85;p17">
            <a:extLst>
              <a:ext uri="{FF2B5EF4-FFF2-40B4-BE49-F238E27FC236}">
                <a16:creationId xmlns:a16="http://schemas.microsoft.com/office/drawing/2014/main" id="{2BA5D754-7FD2-7712-97D1-3CDC93FA6470}"/>
              </a:ext>
            </a:extLst>
          </p:cNvPr>
          <p:cNvCxnSpPr>
            <a:cxnSpLocks/>
          </p:cNvCxnSpPr>
          <p:nvPr/>
        </p:nvCxnSpPr>
        <p:spPr>
          <a:xfrm>
            <a:off x="3019117" y="5304384"/>
            <a:ext cx="6300592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3FB23B7D-CFF3-370F-58BC-A697AA5F5307}"/>
              </a:ext>
            </a:extLst>
          </p:cNvPr>
          <p:cNvSpPr txBox="1">
            <a:spLocks/>
          </p:cNvSpPr>
          <p:nvPr/>
        </p:nvSpPr>
        <p:spPr>
          <a:xfrm>
            <a:off x="1524000" y="5303673"/>
            <a:ext cx="9144000" cy="6416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ts val="2100"/>
            </a:pPr>
            <a:r>
              <a:rPr lang="en-US" sz="18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May 14, 2024 – UDSv4 Virtual Clinical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2933192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1: Imaging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515F29-8661-D0EE-1D03-3928D3C45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29" b="72506"/>
          <a:stretch/>
        </p:blipFill>
        <p:spPr>
          <a:xfrm>
            <a:off x="310701" y="610775"/>
            <a:ext cx="5726306" cy="1483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B69A23-3DF3-3C13-9F56-1BBC04D0DA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02" b="1"/>
          <a:stretch/>
        </p:blipFill>
        <p:spPr>
          <a:xfrm>
            <a:off x="310701" y="2188133"/>
            <a:ext cx="5637301" cy="45435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E0C1E5-33F0-0924-42DB-464B38462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000" y="194876"/>
            <a:ext cx="5591794" cy="28881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78983BF-2481-1696-A14F-14CBDCF5B23A}"/>
              </a:ext>
            </a:extLst>
          </p:cNvPr>
          <p:cNvGrpSpPr/>
          <p:nvPr/>
        </p:nvGrpSpPr>
        <p:grpSpPr>
          <a:xfrm>
            <a:off x="6355849" y="3226691"/>
            <a:ext cx="5368095" cy="3232602"/>
            <a:chOff x="2040876" y="981682"/>
            <a:chExt cx="6519089" cy="383844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127716D-A97C-C241-125C-CB37BB5DA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0876" y="981682"/>
              <a:ext cx="6461323" cy="291833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C5CAFDA-A320-0283-1999-E4156156F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40877" y="3900014"/>
              <a:ext cx="6519088" cy="920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0090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1: Imaging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515F29-8661-D0EE-1D03-3928D3C45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29" b="72506"/>
          <a:stretch/>
        </p:blipFill>
        <p:spPr>
          <a:xfrm>
            <a:off x="310701" y="610775"/>
            <a:ext cx="9613396" cy="249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5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1: Imaging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515F29-8661-D0EE-1D03-3928D3C45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29" b="72506"/>
          <a:stretch/>
        </p:blipFill>
        <p:spPr>
          <a:xfrm>
            <a:off x="310701" y="610775"/>
            <a:ext cx="5726306" cy="1483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B69A23-3DF3-3C13-9F56-1BBC04D0DA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02" b="1"/>
          <a:stretch/>
        </p:blipFill>
        <p:spPr>
          <a:xfrm>
            <a:off x="310701" y="467745"/>
            <a:ext cx="7771828" cy="626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36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1: Imaging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515F29-8661-D0EE-1D03-3928D3C45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29" b="72506"/>
          <a:stretch/>
        </p:blipFill>
        <p:spPr>
          <a:xfrm>
            <a:off x="310701" y="610775"/>
            <a:ext cx="5726306" cy="1483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B69A23-3DF3-3C13-9F56-1BBC04D0DA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02" b="1"/>
          <a:stretch/>
        </p:blipFill>
        <p:spPr>
          <a:xfrm>
            <a:off x="310701" y="2188133"/>
            <a:ext cx="5637301" cy="45435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E0C1E5-33F0-0924-42DB-464B38462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000" y="194876"/>
            <a:ext cx="5591794" cy="28881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78983BF-2481-1696-A14F-14CBDCF5B23A}"/>
              </a:ext>
            </a:extLst>
          </p:cNvPr>
          <p:cNvGrpSpPr/>
          <p:nvPr/>
        </p:nvGrpSpPr>
        <p:grpSpPr>
          <a:xfrm>
            <a:off x="6355849" y="3226691"/>
            <a:ext cx="5368095" cy="3232602"/>
            <a:chOff x="2040876" y="981682"/>
            <a:chExt cx="6519089" cy="383844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127716D-A97C-C241-125C-CB37BB5DA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0876" y="981682"/>
              <a:ext cx="6461323" cy="291833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C5CAFDA-A320-0283-1999-E4156156F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40877" y="3900014"/>
              <a:ext cx="6519088" cy="920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2784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1: Imaging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E0C1E5-33F0-0924-42DB-464B38462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198" y="834640"/>
            <a:ext cx="9081300" cy="46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85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1: Biomarkers and Imaging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515F29-8661-D0EE-1D03-3928D3C45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29" b="72506"/>
          <a:stretch/>
        </p:blipFill>
        <p:spPr>
          <a:xfrm>
            <a:off x="310701" y="610775"/>
            <a:ext cx="5726306" cy="1483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B69A23-3DF3-3C13-9F56-1BBC04D0DA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702" b="1"/>
          <a:stretch/>
        </p:blipFill>
        <p:spPr>
          <a:xfrm>
            <a:off x="310701" y="2188133"/>
            <a:ext cx="5637301" cy="45435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E0C1E5-33F0-0924-42DB-464B38462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000" y="194876"/>
            <a:ext cx="5591794" cy="28881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78983BF-2481-1696-A14F-14CBDCF5B23A}"/>
              </a:ext>
            </a:extLst>
          </p:cNvPr>
          <p:cNvGrpSpPr/>
          <p:nvPr/>
        </p:nvGrpSpPr>
        <p:grpSpPr>
          <a:xfrm>
            <a:off x="6355849" y="3226691"/>
            <a:ext cx="5368095" cy="3232602"/>
            <a:chOff x="2040876" y="981682"/>
            <a:chExt cx="6519089" cy="383844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127716D-A97C-C241-125C-CB37BB5DA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0876" y="981682"/>
              <a:ext cx="6461323" cy="291833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C5CAFDA-A320-0283-1999-E4156156F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40877" y="3900014"/>
              <a:ext cx="6519088" cy="920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9239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1: Other and </a:t>
            </a:r>
            <a:r>
              <a:rPr lang="en-US" sz="3200"/>
              <a:t>Autosomal Dominant Genetics </a:t>
            </a:r>
            <a:endParaRPr lang="en-US" sz="32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78983BF-2481-1696-A14F-14CBDCF5B23A}"/>
              </a:ext>
            </a:extLst>
          </p:cNvPr>
          <p:cNvGrpSpPr/>
          <p:nvPr/>
        </p:nvGrpSpPr>
        <p:grpSpPr>
          <a:xfrm>
            <a:off x="2947821" y="722568"/>
            <a:ext cx="8776123" cy="5736725"/>
            <a:chOff x="2040876" y="981682"/>
            <a:chExt cx="6519089" cy="383844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127716D-A97C-C241-125C-CB37BB5DA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0876" y="981682"/>
              <a:ext cx="6461323" cy="291833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C5CAFDA-A320-0283-1999-E4156156F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0877" y="3900014"/>
              <a:ext cx="6519088" cy="920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338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2: Etiological Diagnosis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FF88E-1308-7815-21B0-8755CF2A3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813" y="496942"/>
            <a:ext cx="6807622" cy="636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99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15F4-1C17-BAEA-2D96-A0E04A48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3402"/>
            <a:ext cx="10515600" cy="1325563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6175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511FC-2487-ECC3-7539-FF3FF68B4DAC}"/>
              </a:ext>
            </a:extLst>
          </p:cNvPr>
          <p:cNvSpPr txBox="1">
            <a:spLocks/>
          </p:cNvSpPr>
          <p:nvPr/>
        </p:nvSpPr>
        <p:spPr>
          <a:xfrm>
            <a:off x="513489" y="1065952"/>
            <a:ext cx="1116502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Old D1: Clinician Diagnosis </a:t>
            </a:r>
            <a:r>
              <a:rPr lang="en-US" dirty="0">
                <a:sym typeface="Wingdings" panose="05000000000000000000" pitchFamily="2" charset="2"/>
              </a:rPr>
              <a:t> New D1a and D1b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5DBEE-C170-CE03-6256-59A53CE12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8" y="2246183"/>
            <a:ext cx="5691746" cy="31861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02E943D5-41EE-3B45-06C4-65165D1D720A}"/>
              </a:ext>
            </a:extLst>
          </p:cNvPr>
          <p:cNvSpPr/>
          <p:nvPr/>
        </p:nvSpPr>
        <p:spPr>
          <a:xfrm rot="19252633">
            <a:off x="5803081" y="3359643"/>
            <a:ext cx="625048" cy="3180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A08441B-D19F-1E7A-3D5C-9B425431586F}"/>
              </a:ext>
            </a:extLst>
          </p:cNvPr>
          <p:cNvSpPr/>
          <p:nvPr/>
        </p:nvSpPr>
        <p:spPr>
          <a:xfrm rot="1920300">
            <a:off x="5829550" y="3967818"/>
            <a:ext cx="576424" cy="3180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BD9997-F49B-862B-C3B9-F1FDE7B74D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209"/>
          <a:stretch/>
        </p:blipFill>
        <p:spPr>
          <a:xfrm>
            <a:off x="6458403" y="2278002"/>
            <a:ext cx="5032628" cy="10762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5C754D-DC76-02E2-BDAB-ABAEFBB8AB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4" t="15784"/>
          <a:stretch/>
        </p:blipFill>
        <p:spPr>
          <a:xfrm>
            <a:off x="6458403" y="4126844"/>
            <a:ext cx="5593766" cy="8455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790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6F17A-9D29-BD09-DEE8-5834123F8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D1b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42BDF-3710-157F-D047-57A844F23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8250" y="1052513"/>
            <a:ext cx="9776495" cy="41656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Assign etiological 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Document if biomarkers are used are used to support (or exclude) a diagnosis, based on local standards </a:t>
            </a:r>
          </a:p>
          <a:p>
            <a:endParaRPr lang="en-US" dirty="0"/>
          </a:p>
          <a:p>
            <a:r>
              <a:rPr lang="en-US" dirty="0"/>
              <a:t>The form is NOT intended to capture biomarker values or indicate sample availability</a:t>
            </a:r>
          </a:p>
          <a:p>
            <a:endParaRPr lang="en-US" dirty="0"/>
          </a:p>
          <a:p>
            <a:r>
              <a:rPr lang="en-US" dirty="0"/>
              <a:t>Allow future researchers to better understand how etiology was determined </a:t>
            </a:r>
            <a:r>
              <a:rPr lang="en-US" dirty="0">
                <a:sym typeface="Wingdings" panose="05000000000000000000" pitchFamily="2" charset="2"/>
              </a:rPr>
              <a:t> clinical grounds alone vs clinical + biomarkers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8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90B031-5ABC-F611-9C5D-202FFE526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D1b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A69F1-539D-A81A-28ED-0095E8137A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Biomarkers and Imaging</a:t>
            </a:r>
          </a:p>
          <a:p>
            <a:pPr lvl="1"/>
            <a:r>
              <a:rPr lang="en-US" dirty="0"/>
              <a:t>Fluid Biomarkers</a:t>
            </a:r>
          </a:p>
          <a:p>
            <a:pPr lvl="2"/>
            <a:r>
              <a:rPr lang="en-US" dirty="0"/>
              <a:t>Blood</a:t>
            </a:r>
          </a:p>
          <a:p>
            <a:pPr lvl="2"/>
            <a:r>
              <a:rPr lang="en-US" dirty="0"/>
              <a:t>CSF</a:t>
            </a:r>
          </a:p>
          <a:p>
            <a:pPr lvl="1"/>
            <a:r>
              <a:rPr lang="en-US" dirty="0"/>
              <a:t>Imaging</a:t>
            </a:r>
          </a:p>
          <a:p>
            <a:pPr lvl="2"/>
            <a:r>
              <a:rPr lang="en-US" dirty="0"/>
              <a:t>PET/SPECT</a:t>
            </a:r>
          </a:p>
          <a:p>
            <a:pPr lvl="3"/>
            <a:r>
              <a:rPr lang="en-US" dirty="0"/>
              <a:t>Tracer-based</a:t>
            </a:r>
          </a:p>
          <a:p>
            <a:pPr lvl="3"/>
            <a:r>
              <a:rPr lang="en-US" dirty="0"/>
              <a:t>FDG</a:t>
            </a:r>
          </a:p>
          <a:p>
            <a:pPr lvl="3"/>
            <a:r>
              <a:rPr lang="en-US" dirty="0"/>
              <a:t>DAT</a:t>
            </a:r>
          </a:p>
          <a:p>
            <a:pPr lvl="2"/>
            <a:r>
              <a:rPr lang="en-US" dirty="0"/>
              <a:t>Structural</a:t>
            </a:r>
          </a:p>
          <a:p>
            <a:pPr lvl="1"/>
            <a:r>
              <a:rPr lang="en-US" dirty="0"/>
              <a:t>Other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631204-14FF-447F-D48E-00607B6E9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61328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Etiological Diagnosis</a:t>
            </a:r>
          </a:p>
          <a:p>
            <a:pPr lvl="1"/>
            <a:r>
              <a:rPr lang="en-US" dirty="0"/>
              <a:t>AD</a:t>
            </a:r>
          </a:p>
          <a:p>
            <a:pPr lvl="1"/>
            <a:r>
              <a:rPr lang="en-US" dirty="0"/>
              <a:t>LBD</a:t>
            </a:r>
          </a:p>
          <a:p>
            <a:pPr lvl="1"/>
            <a:r>
              <a:rPr lang="en-US" dirty="0"/>
              <a:t>FTLD</a:t>
            </a:r>
          </a:p>
          <a:p>
            <a:pPr lvl="1"/>
            <a:r>
              <a:rPr lang="en-US" dirty="0"/>
              <a:t>VCI</a:t>
            </a:r>
          </a:p>
          <a:p>
            <a:pPr lvl="1"/>
            <a:r>
              <a:rPr lang="en-US" dirty="0" err="1"/>
              <a:t>Etc</a:t>
            </a:r>
            <a:endParaRPr lang="en-US" dirty="0"/>
          </a:p>
          <a:p>
            <a:pPr marL="971550" lvl="1" indent="-514350">
              <a:buFont typeface="+mj-lt"/>
              <a:buAutoNum type="arabicPeriod" startAt="2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5D9EE5-9D51-6056-C8CE-7FA552D4C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4" t="15784"/>
          <a:stretch/>
        </p:blipFill>
        <p:spPr>
          <a:xfrm>
            <a:off x="5069311" y="365124"/>
            <a:ext cx="6696292" cy="10122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267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2800" dirty="0"/>
              <a:t>D1b: Etiological Diagnosis and Biomarkers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473DCE-5BFC-6AA6-8E6D-4685E1731952}"/>
              </a:ext>
            </a:extLst>
          </p:cNvPr>
          <p:cNvGrpSpPr/>
          <p:nvPr/>
        </p:nvGrpSpPr>
        <p:grpSpPr>
          <a:xfrm>
            <a:off x="369694" y="575034"/>
            <a:ext cx="5726306" cy="6185627"/>
            <a:chOff x="72887" y="720358"/>
            <a:chExt cx="4651513" cy="53447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E1B1FF-78E9-BFE2-3EBD-D605977E7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920"/>
            <a:stretch/>
          </p:blipFill>
          <p:spPr>
            <a:xfrm>
              <a:off x="102162" y="720358"/>
              <a:ext cx="4546530" cy="415122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515F29-8661-D0EE-1D03-3928D3C45A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129" b="72506"/>
            <a:stretch/>
          </p:blipFill>
          <p:spPr>
            <a:xfrm>
              <a:off x="72887" y="4783294"/>
              <a:ext cx="4651513" cy="128183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9B0FD1-7094-D4A4-A72E-58A02E50111D}"/>
              </a:ext>
            </a:extLst>
          </p:cNvPr>
          <p:cNvGrpSpPr/>
          <p:nvPr/>
        </p:nvGrpSpPr>
        <p:grpSpPr>
          <a:xfrm>
            <a:off x="6428846" y="120859"/>
            <a:ext cx="5228279" cy="6639801"/>
            <a:chOff x="4724400" y="792872"/>
            <a:chExt cx="4437166" cy="59616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B69A23-3DF3-3C13-9F56-1BBC04D0DA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7702" b="1"/>
            <a:stretch/>
          </p:blipFill>
          <p:spPr>
            <a:xfrm>
              <a:off x="4724400" y="792872"/>
              <a:ext cx="4437166" cy="378349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E0C1E5-33F0-0924-42DB-464B38462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3676" y="4402589"/>
              <a:ext cx="4304186" cy="2351907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BAE1937-8EB2-2B41-53B9-E8EC87EA6A2A}"/>
              </a:ext>
            </a:extLst>
          </p:cNvPr>
          <p:cNvSpPr/>
          <p:nvPr/>
        </p:nvSpPr>
        <p:spPr>
          <a:xfrm>
            <a:off x="414154" y="835927"/>
            <a:ext cx="5514698" cy="302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71064F-4E3C-9710-0872-81FC66343312}"/>
              </a:ext>
            </a:extLst>
          </p:cNvPr>
          <p:cNvSpPr/>
          <p:nvPr/>
        </p:nvSpPr>
        <p:spPr>
          <a:xfrm>
            <a:off x="405733" y="1635935"/>
            <a:ext cx="5514698" cy="302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7E8138-5E85-1297-9C45-5A044F83EA9C}"/>
              </a:ext>
            </a:extLst>
          </p:cNvPr>
          <p:cNvSpPr/>
          <p:nvPr/>
        </p:nvSpPr>
        <p:spPr>
          <a:xfrm>
            <a:off x="403883" y="5222065"/>
            <a:ext cx="5514698" cy="302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B0E512-4C7A-BBB0-4382-91BC52C261B7}"/>
              </a:ext>
            </a:extLst>
          </p:cNvPr>
          <p:cNvSpPr/>
          <p:nvPr/>
        </p:nvSpPr>
        <p:spPr>
          <a:xfrm>
            <a:off x="6335644" y="97340"/>
            <a:ext cx="5514698" cy="302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33FF1-14C3-3336-574C-C2474F035C29}"/>
              </a:ext>
            </a:extLst>
          </p:cNvPr>
          <p:cNvSpPr/>
          <p:nvPr/>
        </p:nvSpPr>
        <p:spPr>
          <a:xfrm>
            <a:off x="6335644" y="4045269"/>
            <a:ext cx="5514698" cy="302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9369C9-40C1-BDF7-AD1C-EA2ED67E9973}"/>
              </a:ext>
            </a:extLst>
          </p:cNvPr>
          <p:cNvGrpSpPr/>
          <p:nvPr/>
        </p:nvGrpSpPr>
        <p:grpSpPr>
          <a:xfrm>
            <a:off x="284559" y="675323"/>
            <a:ext cx="5368094" cy="3718577"/>
            <a:chOff x="2040876" y="981682"/>
            <a:chExt cx="6519088" cy="441549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4FC531B-D89E-F8B3-4E0E-C42DB439C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0876" y="981682"/>
              <a:ext cx="6461323" cy="29183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894B1C3-8C13-9E49-6AC1-628C4AE01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0876" y="4477068"/>
              <a:ext cx="6519088" cy="92011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00A56D2-605A-012C-C93E-BEC43D4B9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734" y="509068"/>
            <a:ext cx="6016067" cy="56214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6D5553-D84D-2F60-E34E-235D033FE09E}"/>
              </a:ext>
            </a:extLst>
          </p:cNvPr>
          <p:cNvSpPr/>
          <p:nvPr/>
        </p:nvSpPr>
        <p:spPr>
          <a:xfrm>
            <a:off x="302061" y="616034"/>
            <a:ext cx="5514698" cy="302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87386D-5512-501C-8F87-DE8A13B1F587}"/>
              </a:ext>
            </a:extLst>
          </p:cNvPr>
          <p:cNvSpPr/>
          <p:nvPr/>
        </p:nvSpPr>
        <p:spPr>
          <a:xfrm>
            <a:off x="230199" y="3620613"/>
            <a:ext cx="5514698" cy="302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F8D0A-A32A-68CB-7792-FEC57E8008DF}"/>
              </a:ext>
            </a:extLst>
          </p:cNvPr>
          <p:cNvSpPr/>
          <p:nvPr/>
        </p:nvSpPr>
        <p:spPr>
          <a:xfrm>
            <a:off x="6026516" y="494541"/>
            <a:ext cx="5514698" cy="302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3">
            <a:extLst>
              <a:ext uri="{FF2B5EF4-FFF2-40B4-BE49-F238E27FC236}">
                <a16:creationId xmlns:a16="http://schemas.microsoft.com/office/drawing/2014/main" id="{2105DE43-E5CD-EE6D-8FEC-BBA8E2EDB1B8}"/>
              </a:ext>
            </a:extLst>
          </p:cNvPr>
          <p:cNvSpPr txBox="1">
            <a:spLocks/>
          </p:cNvSpPr>
          <p:nvPr/>
        </p:nvSpPr>
        <p:spPr>
          <a:xfrm>
            <a:off x="72887" y="-73836"/>
            <a:ext cx="10515600" cy="749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D1b: Etiological Diagnosis and Biomarkers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009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A16D3-F6E9-1601-3B22-1615C6A35D6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What’s new?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440866D7-53EA-09A5-690C-773E84E4CD3F}"/>
              </a:ext>
            </a:extLst>
          </p:cNvPr>
          <p:cNvSpPr txBox="1">
            <a:spLocks/>
          </p:cNvSpPr>
          <p:nvPr/>
        </p:nvSpPr>
        <p:spPr>
          <a:xfrm>
            <a:off x="1639855" y="1573698"/>
            <a:ext cx="891229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Splitting D1 into 2 forms</a:t>
            </a:r>
          </a:p>
          <a:p>
            <a:pPr lvl="1"/>
            <a:r>
              <a:rPr lang="en-US" dirty="0"/>
              <a:t>D1a: Clinical Syndrome</a:t>
            </a:r>
          </a:p>
          <a:p>
            <a:pPr lvl="1"/>
            <a:r>
              <a:rPr lang="en-US" dirty="0"/>
              <a:t>D1b: Etiological Diagnosis and Biomarker Support</a:t>
            </a:r>
          </a:p>
          <a:p>
            <a:r>
              <a:rPr lang="en-US" dirty="0"/>
              <a:t>Improved flow</a:t>
            </a:r>
          </a:p>
          <a:p>
            <a:pPr lvl="1"/>
            <a:r>
              <a:rPr lang="en-US" dirty="0"/>
              <a:t>Skip logic</a:t>
            </a:r>
          </a:p>
          <a:p>
            <a:pPr lvl="1"/>
            <a:r>
              <a:rPr lang="en-US" dirty="0"/>
              <a:t>More flexibility in reporting supportive biomarker results </a:t>
            </a:r>
          </a:p>
        </p:txBody>
      </p:sp>
    </p:spTree>
    <p:extLst>
      <p:ext uri="{BB962C8B-B14F-4D97-AF65-F5344CB8AC3E}">
        <p14:creationId xmlns:p14="http://schemas.microsoft.com/office/powerpoint/2010/main" val="594501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1: Biomarkers and Imaging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473DCE-5BFC-6AA6-8E6D-4685E1731952}"/>
              </a:ext>
            </a:extLst>
          </p:cNvPr>
          <p:cNvGrpSpPr/>
          <p:nvPr/>
        </p:nvGrpSpPr>
        <p:grpSpPr>
          <a:xfrm>
            <a:off x="369694" y="575034"/>
            <a:ext cx="5726306" cy="6185627"/>
            <a:chOff x="72887" y="720358"/>
            <a:chExt cx="4651513" cy="53447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E1B1FF-78E9-BFE2-3EBD-D605977E7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920"/>
            <a:stretch/>
          </p:blipFill>
          <p:spPr>
            <a:xfrm>
              <a:off x="102162" y="720358"/>
              <a:ext cx="4546530" cy="415122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515F29-8661-D0EE-1D03-3928D3C45A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129" b="72506"/>
            <a:stretch/>
          </p:blipFill>
          <p:spPr>
            <a:xfrm>
              <a:off x="72887" y="4783294"/>
              <a:ext cx="4651513" cy="128183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9B0FD1-7094-D4A4-A72E-58A02E50111D}"/>
              </a:ext>
            </a:extLst>
          </p:cNvPr>
          <p:cNvGrpSpPr/>
          <p:nvPr/>
        </p:nvGrpSpPr>
        <p:grpSpPr>
          <a:xfrm>
            <a:off x="6428846" y="120859"/>
            <a:ext cx="5228279" cy="6639801"/>
            <a:chOff x="4724400" y="792872"/>
            <a:chExt cx="4437166" cy="59616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B69A23-3DF3-3C13-9F56-1BBC04D0DA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7702" b="1"/>
            <a:stretch/>
          </p:blipFill>
          <p:spPr>
            <a:xfrm>
              <a:off x="4724400" y="792872"/>
              <a:ext cx="4437166" cy="378349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E0C1E5-33F0-0924-42DB-464B38462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3676" y="4402589"/>
              <a:ext cx="4304186" cy="23519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7322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9976215-7DA0-4984-AA31-2CC8D442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" y="-73836"/>
            <a:ext cx="10515600" cy="749159"/>
          </a:xfrm>
        </p:spPr>
        <p:txBody>
          <a:bodyPr>
            <a:normAutofit/>
          </a:bodyPr>
          <a:lstStyle/>
          <a:p>
            <a:r>
              <a:rPr lang="en-US" sz="3200" dirty="0"/>
              <a:t>Section 1: Fluid Biomarkers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E1B1FF-78E9-BFE2-3EBD-D605977E7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0"/>
          <a:stretch/>
        </p:blipFill>
        <p:spPr>
          <a:xfrm>
            <a:off x="1833377" y="675323"/>
            <a:ext cx="7133642" cy="61232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2D6D0F-5DFC-283D-2D3A-AA39EA5E02B6}"/>
              </a:ext>
            </a:extLst>
          </p:cNvPr>
          <p:cNvSpPr/>
          <p:nvPr/>
        </p:nvSpPr>
        <p:spPr>
          <a:xfrm>
            <a:off x="1892051" y="581749"/>
            <a:ext cx="7133641" cy="4477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B69826-AFFB-B48F-4EB2-F454C716872D}"/>
              </a:ext>
            </a:extLst>
          </p:cNvPr>
          <p:cNvSpPr/>
          <p:nvPr/>
        </p:nvSpPr>
        <p:spPr>
          <a:xfrm>
            <a:off x="1790679" y="2275201"/>
            <a:ext cx="7133641" cy="909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174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BEFEFAD17A4B43A8378381BF28CF4F" ma:contentTypeVersion="16" ma:contentTypeDescription="Create a new document." ma:contentTypeScope="" ma:versionID="e4851534dfbc4b7da73e124283ec1382">
  <xsd:schema xmlns:xsd="http://www.w3.org/2001/XMLSchema" xmlns:xs="http://www.w3.org/2001/XMLSchema" xmlns:p="http://schemas.microsoft.com/office/2006/metadata/properties" xmlns:ns2="38934ba0-d0c8-4ff1-b39d-50890708cb62" xmlns:ns3="ab06a5aa-8e31-4bdb-9b13-38c58a92ec8a" xmlns:ns4="ab274330-b409-4ff8-b8ad-c1dc18cc66a1" targetNamespace="http://schemas.microsoft.com/office/2006/metadata/properties" ma:root="true" ma:fieldsID="8af7f2c77bcb90cfcdf1e5a8b6f25dda" ns2:_="" ns3:_="" ns4:_="">
    <xsd:import namespace="38934ba0-d0c8-4ff1-b39d-50890708cb62"/>
    <xsd:import namespace="ab06a5aa-8e31-4bdb-9b13-38c58a92ec8a"/>
    <xsd:import namespace="ab274330-b409-4ff8-b8ad-c1dc18cc6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34ba0-d0c8-4ff1-b39d-50890708cb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6a5aa-8e31-4bdb-9b13-38c58a92ec8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846acf4-3181-4eb1-9820-99773aa5b63f}" ma:internalName="TaxCatchAll" ma:showField="CatchAllData" ma:web="ab274330-b409-4ff8-b8ad-c1dc18cc66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74330-b409-4ff8-b8ad-c1dc18cc66a1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934ba0-d0c8-4ff1-b39d-50890708cb62">
      <Terms xmlns="http://schemas.microsoft.com/office/infopath/2007/PartnerControls"/>
    </lcf76f155ced4ddcb4097134ff3c332f>
    <TaxCatchAll xmlns="ab06a5aa-8e31-4bdb-9b13-38c58a92ec8a" xsi:nil="true"/>
  </documentManagement>
</p:properties>
</file>

<file path=customXml/itemProps1.xml><?xml version="1.0" encoding="utf-8"?>
<ds:datastoreItem xmlns:ds="http://schemas.openxmlformats.org/officeDocument/2006/customXml" ds:itemID="{72AFA0DA-72D5-451C-9CDF-270D431A53E3}"/>
</file>

<file path=customXml/itemProps2.xml><?xml version="1.0" encoding="utf-8"?>
<ds:datastoreItem xmlns:ds="http://schemas.openxmlformats.org/officeDocument/2006/customXml" ds:itemID="{0AC7D4CE-7C30-4A7D-A66E-CEFFFFE0B89E}"/>
</file>

<file path=customXml/itemProps3.xml><?xml version="1.0" encoding="utf-8"?>
<ds:datastoreItem xmlns:ds="http://schemas.openxmlformats.org/officeDocument/2006/customXml" ds:itemID="{CA1184A8-1D04-436B-9B23-6E67894A82B7}"/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213</Words>
  <Application>Microsoft Office PowerPoint</Application>
  <PresentationFormat>Widescreen</PresentationFormat>
  <Paragraphs>50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Helvetica Neue</vt:lpstr>
      <vt:lpstr>Office Theme</vt:lpstr>
      <vt:lpstr>Form D1b: Etiological Diagnosis and Biomarker Support </vt:lpstr>
      <vt:lpstr>PowerPoint Presentation</vt:lpstr>
      <vt:lpstr>Purpose of D1b</vt:lpstr>
      <vt:lpstr>D1b Organization</vt:lpstr>
      <vt:lpstr>D1b: Etiological Diagnosis and Biomarkers</vt:lpstr>
      <vt:lpstr>PowerPoint Presentation</vt:lpstr>
      <vt:lpstr>PowerPoint Presentation</vt:lpstr>
      <vt:lpstr>Section 1: Biomarkers and Imaging</vt:lpstr>
      <vt:lpstr>Section 1: Fluid Biomarkers</vt:lpstr>
      <vt:lpstr>Section 1: Imaging</vt:lpstr>
      <vt:lpstr>Section 1: Imaging</vt:lpstr>
      <vt:lpstr>Section 1: Imaging</vt:lpstr>
      <vt:lpstr>Section 1: Imaging</vt:lpstr>
      <vt:lpstr>Section 1: Imaging</vt:lpstr>
      <vt:lpstr>Section 1: Biomarkers and Imaging</vt:lpstr>
      <vt:lpstr>Section 1: Other and Autosomal Dominant Genetics </vt:lpstr>
      <vt:lpstr>Section 2: Etiological Diagnosis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Burns</dc:creator>
  <cp:lastModifiedBy>Jeff Burns</cp:lastModifiedBy>
  <cp:revision>1</cp:revision>
  <dcterms:created xsi:type="dcterms:W3CDTF">2024-04-25T14:01:54Z</dcterms:created>
  <dcterms:modified xsi:type="dcterms:W3CDTF">2024-05-13T22:51:44Z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0x01010058BEFEFAD17A4B43A8378381BF28CF4F</vt:lpwstr>
  </property>
</Properties>
</file>